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0" r:id="rId2"/>
    <p:sldId id="265" r:id="rId3"/>
    <p:sldId id="268" r:id="rId4"/>
    <p:sldId id="269" r:id="rId5"/>
    <p:sldId id="270" r:id="rId6"/>
    <p:sldId id="271" r:id="rId7"/>
    <p:sldId id="272" r:id="rId8"/>
    <p:sldId id="274" r:id="rId9"/>
    <p:sldId id="275" r:id="rId10"/>
    <p:sldId id="276" r:id="rId11"/>
    <p:sldId id="283" r:id="rId12"/>
    <p:sldId id="277" r:id="rId13"/>
    <p:sldId id="278" r:id="rId14"/>
    <p:sldId id="279" r:id="rId15"/>
    <p:sldId id="280" r:id="rId16"/>
    <p:sldId id="282" r:id="rId17"/>
    <p:sldId id="273" r:id="rId18"/>
    <p:sldId id="284" r:id="rId19"/>
    <p:sldId id="285" r:id="rId20"/>
    <p:sldId id="286" r:id="rId21"/>
    <p:sldId id="289" r:id="rId22"/>
    <p:sldId id="290" r:id="rId23"/>
    <p:sldId id="299" r:id="rId24"/>
    <p:sldId id="291" r:id="rId25"/>
    <p:sldId id="293" r:id="rId26"/>
    <p:sldId id="294" r:id="rId27"/>
    <p:sldId id="296" r:id="rId28"/>
    <p:sldId id="297" r:id="rId29"/>
    <p:sldId id="298" r:id="rId30"/>
    <p:sldId id="301" r:id="rId31"/>
    <p:sldId id="302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dor" initials="A" lastIdx="3" clrIdx="0">
    <p:extLst>
      <p:ext uri="{19B8F6BF-5375-455C-9EA6-DF929625EA0E}">
        <p15:presenceInfo xmlns:p15="http://schemas.microsoft.com/office/powerpoint/2012/main" userId="Administrad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9E0000"/>
    <a:srgbClr val="FF1514"/>
    <a:srgbClr val="F82617"/>
    <a:srgbClr val="FF0066"/>
    <a:srgbClr val="FFFFFF"/>
    <a:srgbClr val="E7E6E6"/>
    <a:srgbClr val="00194C"/>
    <a:srgbClr val="002368"/>
    <a:srgbClr val="001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2743" autoAdjust="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A8A3E5-D6B5-4E01-A015-B4A63F187E4E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E56225-2D0C-45A7-8053-262EAACDED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5539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536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56225-2D0C-45A7-8053-262EAACDED8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8443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42D6C-4BFC-F908-6552-73E281154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73299E-EA94-CFF3-17B5-099ECE868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A90855-6719-E323-6694-AA66E2A3B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324-0C9D-4EC2-AB4A-BBB85163B154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2C3270-E809-5CA6-4BAC-29BFBB30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F628BA-5674-1621-167D-552BFA7D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B6EA9-CD87-4B10-A5B1-EBE1E35BA2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8464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BF8A32-E115-6307-21DC-A8B0B4E4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592C248-E6B9-122E-3092-54E385A2A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0FDD77-C102-599F-C2DF-4773F270B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324-0C9D-4EC2-AB4A-BBB85163B154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7DA9AC-8067-9378-DD6A-63138E2A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3FDB1F-54A2-B725-B833-314076D02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B6EA9-CD87-4B10-A5B1-EBE1E35BA2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19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D4ADA86-E535-1DED-3299-4E601E1E5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F6CE7A-551C-5107-321E-DBC7DAFACC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E192AD-4CBF-3A77-598C-CF8A0CC5D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324-0C9D-4EC2-AB4A-BBB85163B154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78DA4C-8699-6C83-3A55-57A1258A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F33F28-24DE-B06A-5B5C-9E0F25962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B6EA9-CD87-4B10-A5B1-EBE1E35BA2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201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04EFC-68C1-4C0B-A402-76CB33738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5D8B19-FA4F-91A1-EF9D-28B0ABB26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1804E9-B0CF-2C43-906A-D46954CE9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324-0C9D-4EC2-AB4A-BBB85163B154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FACA2A-497D-4594-2B67-B5F702EA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5FE0CC-DF33-53EC-FEC2-865D2B3C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B6EA9-CD87-4B10-A5B1-EBE1E35BA2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208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42824-8859-3564-8CAE-42BCC8ABD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42DB3B-76B8-DE1A-FF36-336F16001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3C46FB-CB57-96C8-2CB3-75495E336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324-0C9D-4EC2-AB4A-BBB85163B154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2A960D-1240-D3CD-4010-49A4EAF85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D6B56F-8CEF-10E0-54EC-56AFCD861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B6EA9-CD87-4B10-A5B1-EBE1E35BA2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63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6D5C3-5FC4-DE1A-8E8B-DC118CC1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4DC63C-C09A-1635-F4CE-419B835CCA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ECD84EA-8265-A16F-972F-B22EC18DA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7775804-F101-5001-BFAD-D266CA606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324-0C9D-4EC2-AB4A-BBB85163B154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F116279-F67B-ED49-EDA3-E7BA6BC56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7F645E3-778F-69E6-DF35-0BFF49F8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B6EA9-CD87-4B10-A5B1-EBE1E35BA2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3015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DDEDDB-FBB8-176B-E7FF-CBD8D5715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6B07CF-2459-9933-81FF-77B41C588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11011B-8F10-AC7A-CD93-59E8C0361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D98851F-24EE-EEF1-1195-D98256526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22D4905-257C-EB56-8F14-063F182A12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4788187-5085-2622-43DB-221307E4C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324-0C9D-4EC2-AB4A-BBB85163B154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71CA9B4-4263-B525-7A4B-7B088629F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3FFBFCD-64C8-4ED4-5B9F-7D3757B39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B6EA9-CD87-4B10-A5B1-EBE1E35BA2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484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2B17B-7FCB-20A3-0840-514EB63C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83759D3-34E6-6D6D-B7B5-91412A92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324-0C9D-4EC2-AB4A-BBB85163B154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D94D94A-1BE8-A3C6-07E9-08A44A423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2D778BF-8C84-C419-5315-B54F9E127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B6EA9-CD87-4B10-A5B1-EBE1E35BA2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3070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0AEE38C-CD9E-B862-B69F-012E03816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324-0C9D-4EC2-AB4A-BBB85163B154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DEC2FC6-B636-669E-0431-5D753A176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A5EFA3-D139-00F0-532C-3B6367C2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B6EA9-CD87-4B10-A5B1-EBE1E35BA2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6458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7759F-B040-6B2F-3D46-4B9B5BAA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BB2A7D-0833-B7F2-F362-3A3F96948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FF144A-D261-6388-9834-ED59BA5D0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E341D7-42FD-2B70-040B-3DAC1263D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324-0C9D-4EC2-AB4A-BBB85163B154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F10B97-6D9A-C573-AB03-250FE31A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6B7AA32-D42D-73D8-FD6A-551CBA60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B6EA9-CD87-4B10-A5B1-EBE1E35BA2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5426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515421-0F8B-4875-5833-0534D8F2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A73F747-D00C-00DA-BC74-0228DDB7DA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86E85C-7DC7-EEC9-8EC2-B298D8AFF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3352704-1EBB-288F-23B7-D1F4316DA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324-0C9D-4EC2-AB4A-BBB85163B154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841DF99-88A6-4277-7704-10D16BF1A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9D312F9-1C21-4E6A-75E6-CF00D5C6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B6EA9-CD87-4B10-A5B1-EBE1E35BA2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883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3DBD77C-46B3-19A0-1F15-98A221BF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88EBD6-2A04-864F-C3C2-29BAF2DDD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14402B-BBAA-8D04-2292-F9CF610A02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40324-0C9D-4EC2-AB4A-BBB85163B154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C680EC-3E05-E573-7FFE-2660E9E87F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FF8FEA-02A1-8744-751D-B63D0BC76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B6EA9-CD87-4B10-A5B1-EBE1E35BA2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1600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7.xml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openxmlformats.org/officeDocument/2006/relationships/slide" Target="slid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.PNG"/><Relationship Id="rId5" Type="http://schemas.openxmlformats.org/officeDocument/2006/relationships/image" Target="../media/image5.png"/><Relationship Id="rId10" Type="http://schemas.openxmlformats.org/officeDocument/2006/relationships/slide" Target="slide6.xml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microsoft.com/office/2007/relationships/hdphoto" Target="../media/hdphoto4.wdp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21.xml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openxmlformats.org/officeDocument/2006/relationships/slide" Target="slid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.PNG"/><Relationship Id="rId5" Type="http://schemas.openxmlformats.org/officeDocument/2006/relationships/image" Target="../media/image5.png"/><Relationship Id="rId10" Type="http://schemas.openxmlformats.org/officeDocument/2006/relationships/slide" Target="slide6.xml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21.xml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openxmlformats.org/officeDocument/2006/relationships/slide" Target="slid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.PNG"/><Relationship Id="rId5" Type="http://schemas.openxmlformats.org/officeDocument/2006/relationships/image" Target="../media/image5.png"/><Relationship Id="rId10" Type="http://schemas.openxmlformats.org/officeDocument/2006/relationships/slide" Target="slide6.xml"/><Relationship Id="rId4" Type="http://schemas.openxmlformats.org/officeDocument/2006/relationships/image" Target="../media/image4.png"/><Relationship Id="rId9" Type="http://schemas.openxmlformats.org/officeDocument/2006/relationships/image" Target="../media/image1.PNG"/><Relationship Id="rId1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openxmlformats.org/officeDocument/2006/relationships/slide" Target="slid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.PNG"/><Relationship Id="rId5" Type="http://schemas.openxmlformats.org/officeDocument/2006/relationships/image" Target="../media/image5.png"/><Relationship Id="rId10" Type="http://schemas.openxmlformats.org/officeDocument/2006/relationships/slide" Target="slide6.xml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576156" y="4222146"/>
            <a:ext cx="5915088" cy="2991088"/>
          </a:xfrm>
          <a:prstGeom prst="rect">
            <a:avLst/>
          </a:prstGeom>
          <a:ln w="3175"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Conhecendo</a:t>
            </a:r>
            <a:r>
              <a:rPr lang="en-GB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 a</a:t>
            </a:r>
            <a:br>
              <a:rPr lang="en-GB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</a:br>
            <a:r>
              <a:rPr lang="pt-BR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Suíça</a:t>
            </a:r>
          </a:p>
        </p:txBody>
      </p:sp>
      <p:sp>
        <p:nvSpPr>
          <p:cNvPr id="60" name="Google Shape;60;p15"/>
          <p:cNvSpPr/>
          <p:nvPr/>
        </p:nvSpPr>
        <p:spPr>
          <a:xfrm>
            <a:off x="27076967" y="-3396903"/>
            <a:ext cx="31323" cy="41712"/>
          </a:xfrm>
          <a:custGeom>
            <a:avLst/>
            <a:gdLst/>
            <a:ahLst/>
            <a:cxnLst/>
            <a:rect l="l" t="t" r="r" b="b"/>
            <a:pathLst>
              <a:path w="202" h="269" extrusionOk="0">
                <a:moveTo>
                  <a:pt x="108" y="1"/>
                </a:moveTo>
                <a:lnTo>
                  <a:pt x="1" y="81"/>
                </a:lnTo>
                <a:lnTo>
                  <a:pt x="1" y="162"/>
                </a:lnTo>
                <a:lnTo>
                  <a:pt x="95" y="269"/>
                </a:lnTo>
                <a:lnTo>
                  <a:pt x="148" y="269"/>
                </a:lnTo>
                <a:lnTo>
                  <a:pt x="202" y="202"/>
                </a:lnTo>
                <a:lnTo>
                  <a:pt x="175" y="81"/>
                </a:lnTo>
                <a:lnTo>
                  <a:pt x="108" y="1"/>
                </a:lnTo>
                <a:close/>
              </a:path>
            </a:pathLst>
          </a:custGeom>
          <a:solidFill>
            <a:srgbClr val="CCCCCC"/>
          </a:solidFill>
          <a:ln w="3175"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" name="Google Shape;61;p15"/>
          <p:cNvSpPr/>
          <p:nvPr/>
        </p:nvSpPr>
        <p:spPr>
          <a:xfrm>
            <a:off x="27076967" y="-3396903"/>
            <a:ext cx="31323" cy="41712"/>
          </a:xfrm>
          <a:custGeom>
            <a:avLst/>
            <a:gdLst/>
            <a:ahLst/>
            <a:cxnLst/>
            <a:rect l="l" t="t" r="r" b="b"/>
            <a:pathLst>
              <a:path w="202" h="269" fill="none" extrusionOk="0">
                <a:moveTo>
                  <a:pt x="148" y="269"/>
                </a:moveTo>
                <a:lnTo>
                  <a:pt x="202" y="202"/>
                </a:lnTo>
                <a:lnTo>
                  <a:pt x="175" y="81"/>
                </a:lnTo>
                <a:lnTo>
                  <a:pt x="108" y="1"/>
                </a:lnTo>
                <a:lnTo>
                  <a:pt x="1" y="81"/>
                </a:lnTo>
                <a:lnTo>
                  <a:pt x="1" y="162"/>
                </a:lnTo>
                <a:lnTo>
                  <a:pt x="95" y="269"/>
                </a:lnTo>
                <a:lnTo>
                  <a:pt x="148" y="269"/>
                </a:lnTo>
                <a:close/>
              </a:path>
            </a:pathLst>
          </a:custGeom>
          <a:noFill/>
          <a:ln w="3175" cap="flat" cmpd="sng">
            <a:noFill/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62" name="Google Shape;62;p15"/>
          <p:cNvGrpSpPr/>
          <p:nvPr/>
        </p:nvGrpSpPr>
        <p:grpSpPr>
          <a:xfrm>
            <a:off x="3015323" y="-3959944"/>
            <a:ext cx="12093189" cy="10459376"/>
            <a:chOff x="1830513" y="-3253801"/>
            <a:chExt cx="8528987" cy="76432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3" name="Google Shape;173;p15"/>
            <p:cNvSpPr/>
            <p:nvPr/>
          </p:nvSpPr>
          <p:spPr>
            <a:xfrm>
              <a:off x="5885961" y="353097"/>
              <a:ext cx="1811575" cy="871437"/>
            </a:xfrm>
            <a:custGeom>
              <a:avLst/>
              <a:gdLst/>
              <a:ahLst/>
              <a:cxnLst/>
              <a:rect l="l" t="t" r="r" b="b"/>
              <a:pathLst>
                <a:path w="4931" h="2372" extrusionOk="0">
                  <a:moveTo>
                    <a:pt x="3510" y="0"/>
                  </a:moveTo>
                  <a:lnTo>
                    <a:pt x="3443" y="121"/>
                  </a:lnTo>
                  <a:lnTo>
                    <a:pt x="3376" y="188"/>
                  </a:lnTo>
                  <a:lnTo>
                    <a:pt x="3363" y="295"/>
                  </a:lnTo>
                  <a:lnTo>
                    <a:pt x="3175" y="309"/>
                  </a:lnTo>
                  <a:lnTo>
                    <a:pt x="3108" y="389"/>
                  </a:lnTo>
                  <a:lnTo>
                    <a:pt x="2747" y="188"/>
                  </a:lnTo>
                  <a:lnTo>
                    <a:pt x="2653" y="175"/>
                  </a:lnTo>
                  <a:lnTo>
                    <a:pt x="2626" y="295"/>
                  </a:lnTo>
                  <a:lnTo>
                    <a:pt x="2626" y="443"/>
                  </a:lnTo>
                  <a:lnTo>
                    <a:pt x="2519" y="443"/>
                  </a:lnTo>
                  <a:lnTo>
                    <a:pt x="2439" y="576"/>
                  </a:lnTo>
                  <a:lnTo>
                    <a:pt x="2278" y="657"/>
                  </a:lnTo>
                  <a:lnTo>
                    <a:pt x="2090" y="898"/>
                  </a:lnTo>
                  <a:lnTo>
                    <a:pt x="2090" y="992"/>
                  </a:lnTo>
                  <a:lnTo>
                    <a:pt x="2264" y="1085"/>
                  </a:lnTo>
                  <a:lnTo>
                    <a:pt x="2278" y="1219"/>
                  </a:lnTo>
                  <a:lnTo>
                    <a:pt x="2211" y="1260"/>
                  </a:lnTo>
                  <a:lnTo>
                    <a:pt x="2050" y="1179"/>
                  </a:lnTo>
                  <a:lnTo>
                    <a:pt x="1889" y="1219"/>
                  </a:lnTo>
                  <a:lnTo>
                    <a:pt x="1729" y="1179"/>
                  </a:lnTo>
                  <a:lnTo>
                    <a:pt x="1621" y="1193"/>
                  </a:lnTo>
                  <a:lnTo>
                    <a:pt x="1394" y="1340"/>
                  </a:lnTo>
                  <a:lnTo>
                    <a:pt x="1273" y="1367"/>
                  </a:lnTo>
                  <a:lnTo>
                    <a:pt x="1153" y="1327"/>
                  </a:lnTo>
                  <a:lnTo>
                    <a:pt x="1032" y="1353"/>
                  </a:lnTo>
                  <a:lnTo>
                    <a:pt x="938" y="1286"/>
                  </a:lnTo>
                  <a:lnTo>
                    <a:pt x="737" y="1260"/>
                  </a:lnTo>
                  <a:lnTo>
                    <a:pt x="550" y="1286"/>
                  </a:lnTo>
                  <a:lnTo>
                    <a:pt x="563" y="1380"/>
                  </a:lnTo>
                  <a:lnTo>
                    <a:pt x="523" y="1434"/>
                  </a:lnTo>
                  <a:lnTo>
                    <a:pt x="335" y="1394"/>
                  </a:lnTo>
                  <a:lnTo>
                    <a:pt x="242" y="1286"/>
                  </a:lnTo>
                  <a:lnTo>
                    <a:pt x="121" y="1327"/>
                  </a:lnTo>
                  <a:lnTo>
                    <a:pt x="27" y="1380"/>
                  </a:lnTo>
                  <a:lnTo>
                    <a:pt x="1" y="1380"/>
                  </a:lnTo>
                  <a:lnTo>
                    <a:pt x="81" y="1434"/>
                  </a:lnTo>
                  <a:lnTo>
                    <a:pt x="81" y="1541"/>
                  </a:lnTo>
                  <a:lnTo>
                    <a:pt x="161" y="1595"/>
                  </a:lnTo>
                  <a:lnTo>
                    <a:pt x="148" y="1728"/>
                  </a:lnTo>
                  <a:lnTo>
                    <a:pt x="268" y="1742"/>
                  </a:lnTo>
                  <a:lnTo>
                    <a:pt x="349" y="1702"/>
                  </a:lnTo>
                  <a:lnTo>
                    <a:pt x="496" y="1849"/>
                  </a:lnTo>
                  <a:lnTo>
                    <a:pt x="617" y="1728"/>
                  </a:lnTo>
                  <a:lnTo>
                    <a:pt x="737" y="1728"/>
                  </a:lnTo>
                  <a:lnTo>
                    <a:pt x="791" y="1849"/>
                  </a:lnTo>
                  <a:lnTo>
                    <a:pt x="1032" y="1943"/>
                  </a:lnTo>
                  <a:lnTo>
                    <a:pt x="1394" y="1728"/>
                  </a:lnTo>
                  <a:lnTo>
                    <a:pt x="1554" y="1769"/>
                  </a:lnTo>
                  <a:lnTo>
                    <a:pt x="1796" y="1755"/>
                  </a:lnTo>
                  <a:lnTo>
                    <a:pt x="1769" y="1889"/>
                  </a:lnTo>
                  <a:lnTo>
                    <a:pt x="2117" y="2104"/>
                  </a:lnTo>
                  <a:lnTo>
                    <a:pt x="2546" y="2184"/>
                  </a:lnTo>
                  <a:lnTo>
                    <a:pt x="2787" y="2157"/>
                  </a:lnTo>
                  <a:lnTo>
                    <a:pt x="2894" y="2251"/>
                  </a:lnTo>
                  <a:lnTo>
                    <a:pt x="3001" y="2264"/>
                  </a:lnTo>
                  <a:lnTo>
                    <a:pt x="3323" y="2264"/>
                  </a:lnTo>
                  <a:lnTo>
                    <a:pt x="3416" y="2371"/>
                  </a:lnTo>
                  <a:lnTo>
                    <a:pt x="3577" y="2304"/>
                  </a:lnTo>
                  <a:lnTo>
                    <a:pt x="3738" y="2304"/>
                  </a:lnTo>
                  <a:lnTo>
                    <a:pt x="3899" y="2237"/>
                  </a:lnTo>
                  <a:lnTo>
                    <a:pt x="3992" y="2224"/>
                  </a:lnTo>
                  <a:lnTo>
                    <a:pt x="4073" y="2224"/>
                  </a:lnTo>
                  <a:lnTo>
                    <a:pt x="4381" y="2050"/>
                  </a:lnTo>
                  <a:lnTo>
                    <a:pt x="4555" y="1996"/>
                  </a:lnTo>
                  <a:lnTo>
                    <a:pt x="4582" y="1983"/>
                  </a:lnTo>
                  <a:lnTo>
                    <a:pt x="4689" y="1849"/>
                  </a:lnTo>
                  <a:lnTo>
                    <a:pt x="4622" y="1715"/>
                  </a:lnTo>
                  <a:lnTo>
                    <a:pt x="4635" y="1581"/>
                  </a:lnTo>
                  <a:lnTo>
                    <a:pt x="4689" y="1420"/>
                  </a:lnTo>
                  <a:lnTo>
                    <a:pt x="4568" y="1273"/>
                  </a:lnTo>
                  <a:lnTo>
                    <a:pt x="4595" y="1206"/>
                  </a:lnTo>
                  <a:lnTo>
                    <a:pt x="4903" y="1219"/>
                  </a:lnTo>
                  <a:lnTo>
                    <a:pt x="4930" y="1072"/>
                  </a:lnTo>
                  <a:lnTo>
                    <a:pt x="4903" y="925"/>
                  </a:lnTo>
                  <a:lnTo>
                    <a:pt x="4890" y="831"/>
                  </a:lnTo>
                  <a:lnTo>
                    <a:pt x="4850" y="536"/>
                  </a:lnTo>
                  <a:lnTo>
                    <a:pt x="4863" y="309"/>
                  </a:lnTo>
                  <a:lnTo>
                    <a:pt x="4595" y="242"/>
                  </a:lnTo>
                  <a:lnTo>
                    <a:pt x="4475" y="148"/>
                  </a:lnTo>
                  <a:lnTo>
                    <a:pt x="4287" y="188"/>
                  </a:lnTo>
                  <a:lnTo>
                    <a:pt x="4086" y="188"/>
                  </a:lnTo>
                  <a:lnTo>
                    <a:pt x="3912" y="67"/>
                  </a:lnTo>
                  <a:lnTo>
                    <a:pt x="3644" y="54"/>
                  </a:lnTo>
                  <a:lnTo>
                    <a:pt x="3510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10147518" y="2636974"/>
              <a:ext cx="10287" cy="74212"/>
            </a:xfrm>
            <a:custGeom>
              <a:avLst/>
              <a:gdLst/>
              <a:ahLst/>
              <a:cxnLst/>
              <a:rect l="l" t="t" r="r" b="b"/>
              <a:pathLst>
                <a:path w="28" h="202" extrusionOk="0">
                  <a:moveTo>
                    <a:pt x="28" y="1"/>
                  </a:moveTo>
                  <a:lnTo>
                    <a:pt x="1" y="202"/>
                  </a:lnTo>
                  <a:lnTo>
                    <a:pt x="28" y="14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10147518" y="2636974"/>
              <a:ext cx="10287" cy="74212"/>
            </a:xfrm>
            <a:custGeom>
              <a:avLst/>
              <a:gdLst/>
              <a:ahLst/>
              <a:cxnLst/>
              <a:rect l="l" t="t" r="r" b="b"/>
              <a:pathLst>
                <a:path w="28" h="202" fill="none" extrusionOk="0">
                  <a:moveTo>
                    <a:pt x="28" y="1"/>
                  </a:moveTo>
                  <a:lnTo>
                    <a:pt x="28" y="14"/>
                  </a:lnTo>
                  <a:lnTo>
                    <a:pt x="1" y="202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8233409" y="1687264"/>
              <a:ext cx="24982" cy="24982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0" y="1"/>
                  </a:moveTo>
                  <a:lnTo>
                    <a:pt x="67" y="68"/>
                  </a:lnTo>
                  <a:lnTo>
                    <a:pt x="27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8233409" y="1687264"/>
              <a:ext cx="24982" cy="24982"/>
            </a:xfrm>
            <a:custGeom>
              <a:avLst/>
              <a:gdLst/>
              <a:ahLst/>
              <a:cxnLst/>
              <a:rect l="l" t="t" r="r" b="b"/>
              <a:pathLst>
                <a:path w="68" h="68" fill="none" extrusionOk="0">
                  <a:moveTo>
                    <a:pt x="0" y="1"/>
                  </a:moveTo>
                  <a:lnTo>
                    <a:pt x="67" y="68"/>
                  </a:lnTo>
                  <a:lnTo>
                    <a:pt x="27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9030648" y="594638"/>
              <a:ext cx="24982" cy="64292"/>
            </a:xfrm>
            <a:custGeom>
              <a:avLst/>
              <a:gdLst/>
              <a:ahLst/>
              <a:cxnLst/>
              <a:rect l="l" t="t" r="r" b="b"/>
              <a:pathLst>
                <a:path w="68" h="175" extrusionOk="0">
                  <a:moveTo>
                    <a:pt x="0" y="1"/>
                  </a:moveTo>
                  <a:lnTo>
                    <a:pt x="67" y="175"/>
                  </a:lnTo>
                  <a:lnTo>
                    <a:pt x="67" y="175"/>
                  </a:lnTo>
                  <a:lnTo>
                    <a:pt x="54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9030648" y="594638"/>
              <a:ext cx="24982" cy="64292"/>
            </a:xfrm>
            <a:custGeom>
              <a:avLst/>
              <a:gdLst/>
              <a:ahLst/>
              <a:cxnLst/>
              <a:rect l="l" t="t" r="r" b="b"/>
              <a:pathLst>
                <a:path w="68" h="175" fill="none" extrusionOk="0">
                  <a:moveTo>
                    <a:pt x="54" y="135"/>
                  </a:moveTo>
                  <a:lnTo>
                    <a:pt x="0" y="1"/>
                  </a:lnTo>
                  <a:lnTo>
                    <a:pt x="67" y="175"/>
                  </a:lnTo>
                  <a:lnTo>
                    <a:pt x="54" y="135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8341422" y="2120420"/>
              <a:ext cx="24982" cy="19839"/>
            </a:xfrm>
            <a:custGeom>
              <a:avLst/>
              <a:gdLst/>
              <a:ahLst/>
              <a:cxnLst/>
              <a:rect l="l" t="t" r="r" b="b"/>
              <a:pathLst>
                <a:path w="68" h="54" extrusionOk="0">
                  <a:moveTo>
                    <a:pt x="68" y="0"/>
                  </a:moveTo>
                  <a:lnTo>
                    <a:pt x="14" y="41"/>
                  </a:lnTo>
                  <a:lnTo>
                    <a:pt x="1" y="5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8341422" y="2120420"/>
              <a:ext cx="24982" cy="19839"/>
            </a:xfrm>
            <a:custGeom>
              <a:avLst/>
              <a:gdLst/>
              <a:ahLst/>
              <a:cxnLst/>
              <a:rect l="l" t="t" r="r" b="b"/>
              <a:pathLst>
                <a:path w="68" h="54" fill="none" extrusionOk="0">
                  <a:moveTo>
                    <a:pt x="1" y="54"/>
                  </a:moveTo>
                  <a:lnTo>
                    <a:pt x="14" y="41"/>
                  </a:lnTo>
                  <a:lnTo>
                    <a:pt x="68" y="0"/>
                  </a:lnTo>
                  <a:lnTo>
                    <a:pt x="1" y="54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8548263" y="2400741"/>
              <a:ext cx="10287" cy="30126"/>
            </a:xfrm>
            <a:custGeom>
              <a:avLst/>
              <a:gdLst/>
              <a:ahLst/>
              <a:cxnLst/>
              <a:rect l="l" t="t" r="r" b="b"/>
              <a:pathLst>
                <a:path w="28" h="82" extrusionOk="0">
                  <a:moveTo>
                    <a:pt x="27" y="1"/>
                  </a:moveTo>
                  <a:lnTo>
                    <a:pt x="0" y="81"/>
                  </a:lnTo>
                  <a:lnTo>
                    <a:pt x="14" y="68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8548263" y="2400741"/>
              <a:ext cx="10287" cy="30126"/>
            </a:xfrm>
            <a:custGeom>
              <a:avLst/>
              <a:gdLst/>
              <a:ahLst/>
              <a:cxnLst/>
              <a:rect l="l" t="t" r="r" b="b"/>
              <a:pathLst>
                <a:path w="28" h="82" fill="none" extrusionOk="0">
                  <a:moveTo>
                    <a:pt x="0" y="81"/>
                  </a:moveTo>
                  <a:lnTo>
                    <a:pt x="14" y="68"/>
                  </a:lnTo>
                  <a:lnTo>
                    <a:pt x="27" y="1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5910394" y="880102"/>
              <a:ext cx="5143" cy="44821"/>
            </a:xfrm>
            <a:custGeom>
              <a:avLst/>
              <a:gdLst/>
              <a:ahLst/>
              <a:cxnLst/>
              <a:rect l="l" t="t" r="r" b="b"/>
              <a:pathLst>
                <a:path w="14" h="122" extrusionOk="0">
                  <a:moveTo>
                    <a:pt x="14" y="1"/>
                  </a:moveTo>
                  <a:lnTo>
                    <a:pt x="1" y="121"/>
                  </a:lnTo>
                  <a:lnTo>
                    <a:pt x="14" y="108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5910394" y="880102"/>
              <a:ext cx="5143" cy="44821"/>
            </a:xfrm>
            <a:custGeom>
              <a:avLst/>
              <a:gdLst/>
              <a:ahLst/>
              <a:cxnLst/>
              <a:rect l="l" t="t" r="r" b="b"/>
              <a:pathLst>
                <a:path w="14" h="122" fill="none" extrusionOk="0">
                  <a:moveTo>
                    <a:pt x="14" y="108"/>
                  </a:moveTo>
                  <a:lnTo>
                    <a:pt x="14" y="1"/>
                  </a:lnTo>
                  <a:lnTo>
                    <a:pt x="1" y="121"/>
                  </a:lnTo>
                  <a:lnTo>
                    <a:pt x="14" y="108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5068700" y="215856"/>
              <a:ext cx="40045" cy="10287"/>
            </a:xfrm>
            <a:custGeom>
              <a:avLst/>
              <a:gdLst/>
              <a:ahLst/>
              <a:cxnLst/>
              <a:rect l="l" t="t" r="r" b="b"/>
              <a:pathLst>
                <a:path w="109" h="28" extrusionOk="0">
                  <a:moveTo>
                    <a:pt x="108" y="0"/>
                  </a:moveTo>
                  <a:lnTo>
                    <a:pt x="1" y="2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5068700" y="215856"/>
              <a:ext cx="40045" cy="10287"/>
            </a:xfrm>
            <a:custGeom>
              <a:avLst/>
              <a:gdLst/>
              <a:ahLst/>
              <a:cxnLst/>
              <a:rect l="l" t="t" r="r" b="b"/>
              <a:pathLst>
                <a:path w="109" h="28" fill="none" extrusionOk="0">
                  <a:moveTo>
                    <a:pt x="1" y="27"/>
                  </a:moveTo>
                  <a:lnTo>
                    <a:pt x="108" y="0"/>
                  </a:lnTo>
                  <a:lnTo>
                    <a:pt x="108" y="0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374002" y="826095"/>
              <a:ext cx="84131" cy="24982"/>
            </a:xfrm>
            <a:custGeom>
              <a:avLst/>
              <a:gdLst/>
              <a:ahLst/>
              <a:cxnLst/>
              <a:rect l="l" t="t" r="r" b="b"/>
              <a:pathLst>
                <a:path w="229" h="68" extrusionOk="0">
                  <a:moveTo>
                    <a:pt x="228" y="0"/>
                  </a:moveTo>
                  <a:lnTo>
                    <a:pt x="0" y="67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5374002" y="826095"/>
              <a:ext cx="84131" cy="24982"/>
            </a:xfrm>
            <a:custGeom>
              <a:avLst/>
              <a:gdLst/>
              <a:ahLst/>
              <a:cxnLst/>
              <a:rect l="l" t="t" r="r" b="b"/>
              <a:pathLst>
                <a:path w="229" h="68" fill="none" extrusionOk="0">
                  <a:moveTo>
                    <a:pt x="228" y="0"/>
                  </a:moveTo>
                  <a:lnTo>
                    <a:pt x="0" y="67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8326727" y="211080"/>
              <a:ext cx="15063" cy="69068"/>
            </a:xfrm>
            <a:custGeom>
              <a:avLst/>
              <a:gdLst/>
              <a:ahLst/>
              <a:cxnLst/>
              <a:rect l="l" t="t" r="r" b="b"/>
              <a:pathLst>
                <a:path w="41" h="188" extrusionOk="0">
                  <a:moveTo>
                    <a:pt x="41" y="188"/>
                  </a:moveTo>
                  <a:lnTo>
                    <a:pt x="41" y="188"/>
                  </a:lnTo>
                  <a:lnTo>
                    <a:pt x="1" y="0"/>
                  </a:lnTo>
                  <a:lnTo>
                    <a:pt x="41" y="188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8326727" y="211080"/>
              <a:ext cx="15063" cy="69068"/>
            </a:xfrm>
            <a:custGeom>
              <a:avLst/>
              <a:gdLst/>
              <a:ahLst/>
              <a:cxnLst/>
              <a:rect l="l" t="t" r="r" b="b"/>
              <a:pathLst>
                <a:path w="41" h="188" fill="none" extrusionOk="0">
                  <a:moveTo>
                    <a:pt x="41" y="188"/>
                  </a:moveTo>
                  <a:lnTo>
                    <a:pt x="1" y="0"/>
                  </a:lnTo>
                  <a:lnTo>
                    <a:pt x="41" y="188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5856387" y="840791"/>
              <a:ext cx="59149" cy="39678"/>
            </a:xfrm>
            <a:custGeom>
              <a:avLst/>
              <a:gdLst/>
              <a:ahLst/>
              <a:cxnLst/>
              <a:rect l="l" t="t" r="r" b="b"/>
              <a:pathLst>
                <a:path w="161" h="108" extrusionOk="0">
                  <a:moveTo>
                    <a:pt x="161" y="108"/>
                  </a:moveTo>
                  <a:lnTo>
                    <a:pt x="81" y="54"/>
                  </a:lnTo>
                  <a:lnTo>
                    <a:pt x="0" y="1"/>
                  </a:lnTo>
                  <a:lnTo>
                    <a:pt x="161" y="108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5856387" y="840791"/>
              <a:ext cx="59149" cy="39678"/>
            </a:xfrm>
            <a:custGeom>
              <a:avLst/>
              <a:gdLst/>
              <a:ahLst/>
              <a:cxnLst/>
              <a:rect l="l" t="t" r="r" b="b"/>
              <a:pathLst>
                <a:path w="161" h="108" fill="none" extrusionOk="0">
                  <a:moveTo>
                    <a:pt x="81" y="54"/>
                  </a:moveTo>
                  <a:lnTo>
                    <a:pt x="0" y="1"/>
                  </a:lnTo>
                  <a:lnTo>
                    <a:pt x="161" y="108"/>
                  </a:lnTo>
                  <a:lnTo>
                    <a:pt x="81" y="54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7623172" y="1160790"/>
              <a:ext cx="9919" cy="98827"/>
            </a:xfrm>
            <a:custGeom>
              <a:avLst/>
              <a:gdLst/>
              <a:ahLst/>
              <a:cxnLst/>
              <a:rect l="l" t="t" r="r" b="b"/>
              <a:pathLst>
                <a:path w="27" h="269" extrusionOk="0">
                  <a:moveTo>
                    <a:pt x="0" y="0"/>
                  </a:moveTo>
                  <a:lnTo>
                    <a:pt x="27" y="268"/>
                  </a:lnTo>
                  <a:lnTo>
                    <a:pt x="27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7623172" y="1160790"/>
              <a:ext cx="9919" cy="98827"/>
            </a:xfrm>
            <a:custGeom>
              <a:avLst/>
              <a:gdLst/>
              <a:ahLst/>
              <a:cxnLst/>
              <a:rect l="l" t="t" r="r" b="b"/>
              <a:pathLst>
                <a:path w="27" h="269" fill="none" extrusionOk="0">
                  <a:moveTo>
                    <a:pt x="27" y="268"/>
                  </a:moveTo>
                  <a:lnTo>
                    <a:pt x="27" y="241"/>
                  </a:lnTo>
                  <a:lnTo>
                    <a:pt x="0" y="0"/>
                  </a:lnTo>
                  <a:lnTo>
                    <a:pt x="27" y="268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6884716" y="1180262"/>
              <a:ext cx="64292" cy="88907"/>
            </a:xfrm>
            <a:custGeom>
              <a:avLst/>
              <a:gdLst/>
              <a:ahLst/>
              <a:cxnLst/>
              <a:rect l="l" t="t" r="r" b="b"/>
              <a:pathLst>
                <a:path w="175" h="242" extrusionOk="0">
                  <a:moveTo>
                    <a:pt x="175" y="1"/>
                  </a:moveTo>
                  <a:lnTo>
                    <a:pt x="1" y="242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6884716" y="1180262"/>
              <a:ext cx="64292" cy="88907"/>
            </a:xfrm>
            <a:custGeom>
              <a:avLst/>
              <a:gdLst/>
              <a:ahLst/>
              <a:cxnLst/>
              <a:rect l="l" t="t" r="r" b="b"/>
              <a:pathLst>
                <a:path w="175" h="242" fill="none" extrusionOk="0">
                  <a:moveTo>
                    <a:pt x="1" y="242"/>
                  </a:moveTo>
                  <a:lnTo>
                    <a:pt x="175" y="1"/>
                  </a:lnTo>
                  <a:lnTo>
                    <a:pt x="175" y="1"/>
                  </a:lnTo>
                  <a:lnTo>
                    <a:pt x="1" y="242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5300157" y="1391880"/>
              <a:ext cx="59516" cy="20206"/>
            </a:xfrm>
            <a:custGeom>
              <a:avLst/>
              <a:gdLst/>
              <a:ahLst/>
              <a:cxnLst/>
              <a:rect l="l" t="t" r="r" b="b"/>
              <a:pathLst>
                <a:path w="162" h="55" extrusionOk="0">
                  <a:moveTo>
                    <a:pt x="1" y="1"/>
                  </a:moveTo>
                  <a:lnTo>
                    <a:pt x="161" y="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5300157" y="1391880"/>
              <a:ext cx="59516" cy="20206"/>
            </a:xfrm>
            <a:custGeom>
              <a:avLst/>
              <a:gdLst/>
              <a:ahLst/>
              <a:cxnLst/>
              <a:rect l="l" t="t" r="r" b="b"/>
              <a:pathLst>
                <a:path w="162" h="55" fill="none" extrusionOk="0">
                  <a:moveTo>
                    <a:pt x="1" y="1"/>
                  </a:moveTo>
                  <a:lnTo>
                    <a:pt x="161" y="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6122011" y="1032937"/>
              <a:ext cx="54373" cy="64292"/>
            </a:xfrm>
            <a:custGeom>
              <a:avLst/>
              <a:gdLst/>
              <a:ahLst/>
              <a:cxnLst/>
              <a:rect l="l" t="t" r="r" b="b"/>
              <a:pathLst>
                <a:path w="148" h="175" extrusionOk="0">
                  <a:moveTo>
                    <a:pt x="1" y="174"/>
                  </a:moveTo>
                  <a:lnTo>
                    <a:pt x="148" y="0"/>
                  </a:lnTo>
                  <a:lnTo>
                    <a:pt x="148" y="0"/>
                  </a:lnTo>
                  <a:lnTo>
                    <a:pt x="1" y="174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6122011" y="1032937"/>
              <a:ext cx="54373" cy="64292"/>
            </a:xfrm>
            <a:custGeom>
              <a:avLst/>
              <a:gdLst/>
              <a:ahLst/>
              <a:cxnLst/>
              <a:rect l="l" t="t" r="r" b="b"/>
              <a:pathLst>
                <a:path w="148" h="175" fill="none" extrusionOk="0">
                  <a:moveTo>
                    <a:pt x="1" y="174"/>
                  </a:moveTo>
                  <a:lnTo>
                    <a:pt x="148" y="0"/>
                  </a:lnTo>
                  <a:lnTo>
                    <a:pt x="148" y="0"/>
                  </a:lnTo>
                  <a:lnTo>
                    <a:pt x="1" y="174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9030648" y="-1423083"/>
              <a:ext cx="44454" cy="69436"/>
            </a:xfrm>
            <a:custGeom>
              <a:avLst/>
              <a:gdLst/>
              <a:ahLst/>
              <a:cxnLst/>
              <a:rect l="l" t="t" r="r" b="b"/>
              <a:pathLst>
                <a:path w="121" h="189" extrusionOk="0">
                  <a:moveTo>
                    <a:pt x="0" y="1"/>
                  </a:moveTo>
                  <a:lnTo>
                    <a:pt x="81" y="135"/>
                  </a:lnTo>
                  <a:lnTo>
                    <a:pt x="121" y="1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9030648" y="-1423083"/>
              <a:ext cx="44454" cy="69436"/>
            </a:xfrm>
            <a:custGeom>
              <a:avLst/>
              <a:gdLst/>
              <a:ahLst/>
              <a:cxnLst/>
              <a:rect l="l" t="t" r="r" b="b"/>
              <a:pathLst>
                <a:path w="121" h="189" fill="none" extrusionOk="0">
                  <a:moveTo>
                    <a:pt x="0" y="1"/>
                  </a:moveTo>
                  <a:lnTo>
                    <a:pt x="121" y="188"/>
                  </a:lnTo>
                  <a:lnTo>
                    <a:pt x="81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8971498" y="284558"/>
              <a:ext cx="59516" cy="5511"/>
            </a:xfrm>
            <a:custGeom>
              <a:avLst/>
              <a:gdLst/>
              <a:ahLst/>
              <a:cxnLst/>
              <a:rect l="l" t="t" r="r" b="b"/>
              <a:pathLst>
                <a:path w="162" h="15" extrusionOk="0">
                  <a:moveTo>
                    <a:pt x="0" y="1"/>
                  </a:moveTo>
                  <a:lnTo>
                    <a:pt x="161" y="14"/>
                  </a:lnTo>
                  <a:lnTo>
                    <a:pt x="161" y="14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8971498" y="284558"/>
              <a:ext cx="59516" cy="5511"/>
            </a:xfrm>
            <a:custGeom>
              <a:avLst/>
              <a:gdLst/>
              <a:ahLst/>
              <a:cxnLst/>
              <a:rect l="l" t="t" r="r" b="b"/>
              <a:pathLst>
                <a:path w="162" h="15" fill="none" extrusionOk="0">
                  <a:moveTo>
                    <a:pt x="27" y="1"/>
                  </a:moveTo>
                  <a:lnTo>
                    <a:pt x="161" y="14"/>
                  </a:lnTo>
                  <a:lnTo>
                    <a:pt x="0" y="1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8843646" y="486624"/>
              <a:ext cx="69068" cy="44454"/>
            </a:xfrm>
            <a:custGeom>
              <a:avLst/>
              <a:gdLst/>
              <a:ahLst/>
              <a:cxnLst/>
              <a:rect l="l" t="t" r="r" b="b"/>
              <a:pathLst>
                <a:path w="188" h="121" extrusionOk="0">
                  <a:moveTo>
                    <a:pt x="188" y="0"/>
                  </a:moveTo>
                  <a:lnTo>
                    <a:pt x="0" y="121"/>
                  </a:lnTo>
                  <a:lnTo>
                    <a:pt x="161" y="2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8843646" y="486624"/>
              <a:ext cx="69068" cy="44454"/>
            </a:xfrm>
            <a:custGeom>
              <a:avLst/>
              <a:gdLst/>
              <a:ahLst/>
              <a:cxnLst/>
              <a:rect l="l" t="t" r="r" b="b"/>
              <a:pathLst>
                <a:path w="188" h="121" fill="none" extrusionOk="0">
                  <a:moveTo>
                    <a:pt x="161" y="27"/>
                  </a:moveTo>
                  <a:lnTo>
                    <a:pt x="188" y="0"/>
                  </a:lnTo>
                  <a:lnTo>
                    <a:pt x="0" y="121"/>
                  </a:lnTo>
                  <a:lnTo>
                    <a:pt x="161" y="27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8154420" y="1416495"/>
              <a:ext cx="34902" cy="20206"/>
            </a:xfrm>
            <a:custGeom>
              <a:avLst/>
              <a:gdLst/>
              <a:ahLst/>
              <a:cxnLst/>
              <a:rect l="l" t="t" r="r" b="b"/>
              <a:pathLst>
                <a:path w="95" h="55" extrusionOk="0">
                  <a:moveTo>
                    <a:pt x="1" y="1"/>
                  </a:moveTo>
                  <a:lnTo>
                    <a:pt x="95" y="54"/>
                  </a:lnTo>
                  <a:lnTo>
                    <a:pt x="81" y="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8154420" y="1416495"/>
              <a:ext cx="34902" cy="20206"/>
            </a:xfrm>
            <a:custGeom>
              <a:avLst/>
              <a:gdLst/>
              <a:ahLst/>
              <a:cxnLst/>
              <a:rect l="l" t="t" r="r" b="b"/>
              <a:pathLst>
                <a:path w="95" h="55" fill="none" extrusionOk="0">
                  <a:moveTo>
                    <a:pt x="1" y="1"/>
                  </a:moveTo>
                  <a:lnTo>
                    <a:pt x="95" y="54"/>
                  </a:lnTo>
                  <a:lnTo>
                    <a:pt x="81" y="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8695955" y="2656813"/>
              <a:ext cx="19839" cy="34902"/>
            </a:xfrm>
            <a:custGeom>
              <a:avLst/>
              <a:gdLst/>
              <a:ahLst/>
              <a:cxnLst/>
              <a:rect l="l" t="t" r="r" b="b"/>
              <a:pathLst>
                <a:path w="54" h="95" extrusionOk="0">
                  <a:moveTo>
                    <a:pt x="0" y="0"/>
                  </a:moveTo>
                  <a:lnTo>
                    <a:pt x="54" y="94"/>
                  </a:lnTo>
                  <a:lnTo>
                    <a:pt x="41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8695955" y="2656813"/>
              <a:ext cx="19839" cy="34902"/>
            </a:xfrm>
            <a:custGeom>
              <a:avLst/>
              <a:gdLst/>
              <a:ahLst/>
              <a:cxnLst/>
              <a:rect l="l" t="t" r="r" b="b"/>
              <a:pathLst>
                <a:path w="54" h="95" fill="none" extrusionOk="0">
                  <a:moveTo>
                    <a:pt x="0" y="0"/>
                  </a:moveTo>
                  <a:lnTo>
                    <a:pt x="41" y="67"/>
                  </a:lnTo>
                  <a:lnTo>
                    <a:pt x="54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0000194" y="-2239797"/>
              <a:ext cx="64292" cy="15063"/>
            </a:xfrm>
            <a:custGeom>
              <a:avLst/>
              <a:gdLst/>
              <a:ahLst/>
              <a:cxnLst/>
              <a:rect l="l" t="t" r="r" b="b"/>
              <a:pathLst>
                <a:path w="175" h="41" extrusionOk="0">
                  <a:moveTo>
                    <a:pt x="174" y="0"/>
                  </a:moveTo>
                  <a:lnTo>
                    <a:pt x="107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0000194" y="-2239797"/>
              <a:ext cx="64292" cy="15063"/>
            </a:xfrm>
            <a:custGeom>
              <a:avLst/>
              <a:gdLst/>
              <a:ahLst/>
              <a:cxnLst/>
              <a:rect l="l" t="t" r="r" b="b"/>
              <a:pathLst>
                <a:path w="175" h="41" fill="none" extrusionOk="0">
                  <a:moveTo>
                    <a:pt x="174" y="0"/>
                  </a:moveTo>
                  <a:lnTo>
                    <a:pt x="107" y="14"/>
                  </a:lnTo>
                  <a:lnTo>
                    <a:pt x="0" y="40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6082700" y="-1787169"/>
              <a:ext cx="367" cy="36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6082700" y="-1787169"/>
              <a:ext cx="367" cy="36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3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6372939" y="-1762554"/>
              <a:ext cx="64292" cy="69068"/>
            </a:xfrm>
            <a:custGeom>
              <a:avLst/>
              <a:gdLst/>
              <a:ahLst/>
              <a:cxnLst/>
              <a:rect l="l" t="t" r="r" b="b"/>
              <a:pathLst>
                <a:path w="175" h="188" extrusionOk="0">
                  <a:moveTo>
                    <a:pt x="161" y="0"/>
                  </a:moveTo>
                  <a:lnTo>
                    <a:pt x="54" y="41"/>
                  </a:lnTo>
                  <a:lnTo>
                    <a:pt x="1" y="134"/>
                  </a:lnTo>
                  <a:lnTo>
                    <a:pt x="27" y="188"/>
                  </a:lnTo>
                  <a:lnTo>
                    <a:pt x="81" y="94"/>
                  </a:lnTo>
                  <a:lnTo>
                    <a:pt x="175" y="67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6372939" y="-1762554"/>
              <a:ext cx="64292" cy="69068"/>
            </a:xfrm>
            <a:custGeom>
              <a:avLst/>
              <a:gdLst/>
              <a:ahLst/>
              <a:cxnLst/>
              <a:rect l="l" t="t" r="r" b="b"/>
              <a:pathLst>
                <a:path w="175" h="188" fill="none" extrusionOk="0">
                  <a:moveTo>
                    <a:pt x="1" y="134"/>
                  </a:moveTo>
                  <a:lnTo>
                    <a:pt x="27" y="188"/>
                  </a:lnTo>
                  <a:lnTo>
                    <a:pt x="81" y="94"/>
                  </a:lnTo>
                  <a:lnTo>
                    <a:pt x="175" y="67"/>
                  </a:lnTo>
                  <a:lnTo>
                    <a:pt x="161" y="0"/>
                  </a:lnTo>
                  <a:lnTo>
                    <a:pt x="54" y="41"/>
                  </a:lnTo>
                  <a:lnTo>
                    <a:pt x="1" y="134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6146626" y="-2111944"/>
              <a:ext cx="310440" cy="384285"/>
            </a:xfrm>
            <a:custGeom>
              <a:avLst/>
              <a:gdLst/>
              <a:ahLst/>
              <a:cxnLst/>
              <a:rect l="l" t="t" r="r" b="b"/>
              <a:pathLst>
                <a:path w="845" h="1046" extrusionOk="0">
                  <a:moveTo>
                    <a:pt x="791" y="0"/>
                  </a:moveTo>
                  <a:lnTo>
                    <a:pt x="630" y="14"/>
                  </a:lnTo>
                  <a:lnTo>
                    <a:pt x="443" y="54"/>
                  </a:lnTo>
                  <a:lnTo>
                    <a:pt x="376" y="188"/>
                  </a:lnTo>
                  <a:lnTo>
                    <a:pt x="416" y="242"/>
                  </a:lnTo>
                  <a:lnTo>
                    <a:pt x="523" y="322"/>
                  </a:lnTo>
                  <a:lnTo>
                    <a:pt x="523" y="389"/>
                  </a:lnTo>
                  <a:lnTo>
                    <a:pt x="443" y="375"/>
                  </a:lnTo>
                  <a:lnTo>
                    <a:pt x="416" y="416"/>
                  </a:lnTo>
                  <a:lnTo>
                    <a:pt x="282" y="322"/>
                  </a:lnTo>
                  <a:lnTo>
                    <a:pt x="282" y="255"/>
                  </a:lnTo>
                  <a:lnTo>
                    <a:pt x="215" y="175"/>
                  </a:lnTo>
                  <a:lnTo>
                    <a:pt x="148" y="215"/>
                  </a:lnTo>
                  <a:lnTo>
                    <a:pt x="94" y="322"/>
                  </a:lnTo>
                  <a:lnTo>
                    <a:pt x="1" y="349"/>
                  </a:lnTo>
                  <a:lnTo>
                    <a:pt x="27" y="456"/>
                  </a:lnTo>
                  <a:lnTo>
                    <a:pt x="81" y="550"/>
                  </a:lnTo>
                  <a:lnTo>
                    <a:pt x="67" y="684"/>
                  </a:lnTo>
                  <a:lnTo>
                    <a:pt x="161" y="791"/>
                  </a:lnTo>
                  <a:lnTo>
                    <a:pt x="242" y="791"/>
                  </a:lnTo>
                  <a:lnTo>
                    <a:pt x="402" y="831"/>
                  </a:lnTo>
                  <a:lnTo>
                    <a:pt x="429" y="898"/>
                  </a:lnTo>
                  <a:lnTo>
                    <a:pt x="376" y="965"/>
                  </a:lnTo>
                  <a:lnTo>
                    <a:pt x="429" y="1045"/>
                  </a:lnTo>
                  <a:lnTo>
                    <a:pt x="536" y="1045"/>
                  </a:lnTo>
                  <a:lnTo>
                    <a:pt x="590" y="965"/>
                  </a:lnTo>
                  <a:lnTo>
                    <a:pt x="577" y="871"/>
                  </a:lnTo>
                  <a:lnTo>
                    <a:pt x="737" y="804"/>
                  </a:lnTo>
                  <a:lnTo>
                    <a:pt x="804" y="737"/>
                  </a:lnTo>
                  <a:lnTo>
                    <a:pt x="777" y="657"/>
                  </a:lnTo>
                  <a:lnTo>
                    <a:pt x="643" y="563"/>
                  </a:lnTo>
                  <a:lnTo>
                    <a:pt x="643" y="509"/>
                  </a:lnTo>
                  <a:lnTo>
                    <a:pt x="791" y="442"/>
                  </a:lnTo>
                  <a:lnTo>
                    <a:pt x="844" y="282"/>
                  </a:lnTo>
                  <a:lnTo>
                    <a:pt x="831" y="121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6146626" y="-2111944"/>
              <a:ext cx="310440" cy="384285"/>
            </a:xfrm>
            <a:custGeom>
              <a:avLst/>
              <a:gdLst/>
              <a:ahLst/>
              <a:cxnLst/>
              <a:rect l="l" t="t" r="r" b="b"/>
              <a:pathLst>
                <a:path w="845" h="1046" fill="none" extrusionOk="0">
                  <a:moveTo>
                    <a:pt x="27" y="456"/>
                  </a:moveTo>
                  <a:lnTo>
                    <a:pt x="81" y="550"/>
                  </a:lnTo>
                  <a:lnTo>
                    <a:pt x="67" y="684"/>
                  </a:lnTo>
                  <a:lnTo>
                    <a:pt x="161" y="791"/>
                  </a:lnTo>
                  <a:lnTo>
                    <a:pt x="242" y="791"/>
                  </a:lnTo>
                  <a:lnTo>
                    <a:pt x="402" y="831"/>
                  </a:lnTo>
                  <a:lnTo>
                    <a:pt x="429" y="898"/>
                  </a:lnTo>
                  <a:lnTo>
                    <a:pt x="376" y="965"/>
                  </a:lnTo>
                  <a:lnTo>
                    <a:pt x="429" y="1045"/>
                  </a:lnTo>
                  <a:lnTo>
                    <a:pt x="536" y="1045"/>
                  </a:lnTo>
                  <a:lnTo>
                    <a:pt x="590" y="965"/>
                  </a:lnTo>
                  <a:lnTo>
                    <a:pt x="577" y="871"/>
                  </a:lnTo>
                  <a:lnTo>
                    <a:pt x="737" y="804"/>
                  </a:lnTo>
                  <a:lnTo>
                    <a:pt x="804" y="737"/>
                  </a:lnTo>
                  <a:lnTo>
                    <a:pt x="777" y="657"/>
                  </a:lnTo>
                  <a:lnTo>
                    <a:pt x="643" y="563"/>
                  </a:lnTo>
                  <a:lnTo>
                    <a:pt x="643" y="509"/>
                  </a:lnTo>
                  <a:lnTo>
                    <a:pt x="791" y="442"/>
                  </a:lnTo>
                  <a:lnTo>
                    <a:pt x="844" y="282"/>
                  </a:lnTo>
                  <a:lnTo>
                    <a:pt x="831" y="121"/>
                  </a:lnTo>
                  <a:lnTo>
                    <a:pt x="791" y="0"/>
                  </a:lnTo>
                  <a:lnTo>
                    <a:pt x="630" y="14"/>
                  </a:lnTo>
                  <a:lnTo>
                    <a:pt x="443" y="54"/>
                  </a:lnTo>
                  <a:lnTo>
                    <a:pt x="376" y="188"/>
                  </a:lnTo>
                  <a:lnTo>
                    <a:pt x="416" y="242"/>
                  </a:lnTo>
                  <a:lnTo>
                    <a:pt x="523" y="322"/>
                  </a:lnTo>
                  <a:lnTo>
                    <a:pt x="523" y="389"/>
                  </a:lnTo>
                  <a:lnTo>
                    <a:pt x="443" y="375"/>
                  </a:lnTo>
                  <a:lnTo>
                    <a:pt x="416" y="416"/>
                  </a:lnTo>
                  <a:lnTo>
                    <a:pt x="282" y="322"/>
                  </a:lnTo>
                  <a:lnTo>
                    <a:pt x="282" y="255"/>
                  </a:lnTo>
                  <a:lnTo>
                    <a:pt x="215" y="175"/>
                  </a:lnTo>
                  <a:lnTo>
                    <a:pt x="148" y="215"/>
                  </a:lnTo>
                  <a:lnTo>
                    <a:pt x="94" y="322"/>
                  </a:lnTo>
                  <a:lnTo>
                    <a:pt x="1" y="349"/>
                  </a:lnTo>
                  <a:lnTo>
                    <a:pt x="27" y="456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6451929" y="-1988868"/>
              <a:ext cx="34534" cy="69068"/>
            </a:xfrm>
            <a:custGeom>
              <a:avLst/>
              <a:gdLst/>
              <a:ahLst/>
              <a:cxnLst/>
              <a:rect l="l" t="t" r="r" b="b"/>
              <a:pathLst>
                <a:path w="94" h="188" extrusionOk="0">
                  <a:moveTo>
                    <a:pt x="54" y="0"/>
                  </a:moveTo>
                  <a:lnTo>
                    <a:pt x="0" y="161"/>
                  </a:lnTo>
                  <a:lnTo>
                    <a:pt x="94" y="188"/>
                  </a:lnTo>
                  <a:lnTo>
                    <a:pt x="94" y="188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6451929" y="-1988868"/>
              <a:ext cx="34534" cy="69068"/>
            </a:xfrm>
            <a:custGeom>
              <a:avLst/>
              <a:gdLst/>
              <a:ahLst/>
              <a:cxnLst/>
              <a:rect l="l" t="t" r="r" b="b"/>
              <a:pathLst>
                <a:path w="94" h="188" fill="none" extrusionOk="0">
                  <a:moveTo>
                    <a:pt x="54" y="0"/>
                  </a:moveTo>
                  <a:lnTo>
                    <a:pt x="0" y="161"/>
                  </a:lnTo>
                  <a:lnTo>
                    <a:pt x="94" y="188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6968481" y="-1870935"/>
              <a:ext cx="103603" cy="148056"/>
            </a:xfrm>
            <a:custGeom>
              <a:avLst/>
              <a:gdLst/>
              <a:ahLst/>
              <a:cxnLst/>
              <a:rect l="l" t="t" r="r" b="b"/>
              <a:pathLst>
                <a:path w="282" h="403" extrusionOk="0">
                  <a:moveTo>
                    <a:pt x="27" y="1"/>
                  </a:moveTo>
                  <a:lnTo>
                    <a:pt x="1" y="188"/>
                  </a:lnTo>
                  <a:lnTo>
                    <a:pt x="27" y="322"/>
                  </a:lnTo>
                  <a:lnTo>
                    <a:pt x="255" y="403"/>
                  </a:lnTo>
                  <a:lnTo>
                    <a:pt x="282" y="282"/>
                  </a:lnTo>
                  <a:lnTo>
                    <a:pt x="161" y="81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6968481" y="-1870935"/>
              <a:ext cx="103603" cy="148056"/>
            </a:xfrm>
            <a:custGeom>
              <a:avLst/>
              <a:gdLst/>
              <a:ahLst/>
              <a:cxnLst/>
              <a:rect l="l" t="t" r="r" b="b"/>
              <a:pathLst>
                <a:path w="282" h="403" fill="none" extrusionOk="0">
                  <a:moveTo>
                    <a:pt x="282" y="282"/>
                  </a:moveTo>
                  <a:lnTo>
                    <a:pt x="161" y="81"/>
                  </a:lnTo>
                  <a:lnTo>
                    <a:pt x="27" y="1"/>
                  </a:lnTo>
                  <a:lnTo>
                    <a:pt x="1" y="188"/>
                  </a:lnTo>
                  <a:lnTo>
                    <a:pt x="27" y="322"/>
                  </a:lnTo>
                  <a:lnTo>
                    <a:pt x="255" y="403"/>
                  </a:lnTo>
                  <a:lnTo>
                    <a:pt x="282" y="282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5836548" y="-1934861"/>
              <a:ext cx="226677" cy="207205"/>
            </a:xfrm>
            <a:custGeom>
              <a:avLst/>
              <a:gdLst/>
              <a:ahLst/>
              <a:cxnLst/>
              <a:rect l="l" t="t" r="r" b="b"/>
              <a:pathLst>
                <a:path w="617" h="564" extrusionOk="0">
                  <a:moveTo>
                    <a:pt x="242" y="1"/>
                  </a:moveTo>
                  <a:lnTo>
                    <a:pt x="27" y="41"/>
                  </a:lnTo>
                  <a:lnTo>
                    <a:pt x="1" y="215"/>
                  </a:lnTo>
                  <a:lnTo>
                    <a:pt x="68" y="362"/>
                  </a:lnTo>
                  <a:lnTo>
                    <a:pt x="202" y="510"/>
                  </a:lnTo>
                  <a:lnTo>
                    <a:pt x="322" y="523"/>
                  </a:lnTo>
                  <a:lnTo>
                    <a:pt x="389" y="563"/>
                  </a:lnTo>
                  <a:lnTo>
                    <a:pt x="536" y="550"/>
                  </a:lnTo>
                  <a:lnTo>
                    <a:pt x="617" y="376"/>
                  </a:lnTo>
                  <a:lnTo>
                    <a:pt x="590" y="269"/>
                  </a:lnTo>
                  <a:lnTo>
                    <a:pt x="496" y="68"/>
                  </a:lnTo>
                  <a:lnTo>
                    <a:pt x="389" y="81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5836548" y="-1934861"/>
              <a:ext cx="226677" cy="207205"/>
            </a:xfrm>
            <a:custGeom>
              <a:avLst/>
              <a:gdLst/>
              <a:ahLst/>
              <a:cxnLst/>
              <a:rect l="l" t="t" r="r" b="b"/>
              <a:pathLst>
                <a:path w="617" h="564" fill="none" extrusionOk="0">
                  <a:moveTo>
                    <a:pt x="617" y="376"/>
                  </a:moveTo>
                  <a:lnTo>
                    <a:pt x="590" y="269"/>
                  </a:lnTo>
                  <a:lnTo>
                    <a:pt x="496" y="68"/>
                  </a:lnTo>
                  <a:lnTo>
                    <a:pt x="389" y="81"/>
                  </a:lnTo>
                  <a:lnTo>
                    <a:pt x="242" y="1"/>
                  </a:lnTo>
                  <a:lnTo>
                    <a:pt x="27" y="41"/>
                  </a:lnTo>
                  <a:lnTo>
                    <a:pt x="1" y="215"/>
                  </a:lnTo>
                  <a:lnTo>
                    <a:pt x="68" y="362"/>
                  </a:lnTo>
                  <a:lnTo>
                    <a:pt x="202" y="510"/>
                  </a:lnTo>
                  <a:lnTo>
                    <a:pt x="322" y="523"/>
                  </a:lnTo>
                  <a:lnTo>
                    <a:pt x="389" y="563"/>
                  </a:lnTo>
                  <a:lnTo>
                    <a:pt x="536" y="550"/>
                  </a:lnTo>
                  <a:lnTo>
                    <a:pt x="617" y="376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6122011" y="-1723243"/>
              <a:ext cx="241372" cy="138137"/>
            </a:xfrm>
            <a:custGeom>
              <a:avLst/>
              <a:gdLst/>
              <a:ahLst/>
              <a:cxnLst/>
              <a:rect l="l" t="t" r="r" b="b"/>
              <a:pathLst>
                <a:path w="657" h="376" extrusionOk="0">
                  <a:moveTo>
                    <a:pt x="148" y="1"/>
                  </a:moveTo>
                  <a:lnTo>
                    <a:pt x="81" y="14"/>
                  </a:lnTo>
                  <a:lnTo>
                    <a:pt x="27" y="108"/>
                  </a:lnTo>
                  <a:lnTo>
                    <a:pt x="81" y="175"/>
                  </a:lnTo>
                  <a:lnTo>
                    <a:pt x="1" y="202"/>
                  </a:lnTo>
                  <a:lnTo>
                    <a:pt x="54" y="282"/>
                  </a:lnTo>
                  <a:lnTo>
                    <a:pt x="255" y="349"/>
                  </a:lnTo>
                  <a:lnTo>
                    <a:pt x="456" y="336"/>
                  </a:lnTo>
                  <a:lnTo>
                    <a:pt x="523" y="242"/>
                  </a:lnTo>
                  <a:lnTo>
                    <a:pt x="563" y="349"/>
                  </a:lnTo>
                  <a:lnTo>
                    <a:pt x="590" y="376"/>
                  </a:lnTo>
                  <a:lnTo>
                    <a:pt x="590" y="255"/>
                  </a:lnTo>
                  <a:lnTo>
                    <a:pt x="657" y="135"/>
                  </a:lnTo>
                  <a:lnTo>
                    <a:pt x="630" y="41"/>
                  </a:lnTo>
                  <a:lnTo>
                    <a:pt x="603" y="54"/>
                  </a:lnTo>
                  <a:lnTo>
                    <a:pt x="496" y="54"/>
                  </a:lnTo>
                  <a:lnTo>
                    <a:pt x="443" y="161"/>
                  </a:lnTo>
                  <a:lnTo>
                    <a:pt x="376" y="161"/>
                  </a:lnTo>
                  <a:lnTo>
                    <a:pt x="282" y="18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6122011" y="-1723243"/>
              <a:ext cx="241372" cy="138137"/>
            </a:xfrm>
            <a:custGeom>
              <a:avLst/>
              <a:gdLst/>
              <a:ahLst/>
              <a:cxnLst/>
              <a:rect l="l" t="t" r="r" b="b"/>
              <a:pathLst>
                <a:path w="657" h="376" fill="none" extrusionOk="0">
                  <a:moveTo>
                    <a:pt x="81" y="175"/>
                  </a:moveTo>
                  <a:lnTo>
                    <a:pt x="1" y="202"/>
                  </a:lnTo>
                  <a:lnTo>
                    <a:pt x="54" y="282"/>
                  </a:lnTo>
                  <a:lnTo>
                    <a:pt x="255" y="349"/>
                  </a:lnTo>
                  <a:lnTo>
                    <a:pt x="456" y="336"/>
                  </a:lnTo>
                  <a:lnTo>
                    <a:pt x="523" y="242"/>
                  </a:lnTo>
                  <a:lnTo>
                    <a:pt x="563" y="349"/>
                  </a:lnTo>
                  <a:lnTo>
                    <a:pt x="590" y="376"/>
                  </a:lnTo>
                  <a:lnTo>
                    <a:pt x="590" y="255"/>
                  </a:lnTo>
                  <a:lnTo>
                    <a:pt x="657" y="135"/>
                  </a:lnTo>
                  <a:lnTo>
                    <a:pt x="630" y="41"/>
                  </a:lnTo>
                  <a:lnTo>
                    <a:pt x="603" y="54"/>
                  </a:lnTo>
                  <a:lnTo>
                    <a:pt x="496" y="54"/>
                  </a:lnTo>
                  <a:lnTo>
                    <a:pt x="443" y="161"/>
                  </a:lnTo>
                  <a:lnTo>
                    <a:pt x="376" y="161"/>
                  </a:lnTo>
                  <a:lnTo>
                    <a:pt x="282" y="188"/>
                  </a:lnTo>
                  <a:lnTo>
                    <a:pt x="148" y="1"/>
                  </a:lnTo>
                  <a:lnTo>
                    <a:pt x="81" y="14"/>
                  </a:lnTo>
                  <a:lnTo>
                    <a:pt x="27" y="108"/>
                  </a:lnTo>
                  <a:lnTo>
                    <a:pt x="81" y="175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6604396" y="-1624782"/>
              <a:ext cx="138137" cy="152832"/>
            </a:xfrm>
            <a:custGeom>
              <a:avLst/>
              <a:gdLst/>
              <a:ahLst/>
              <a:cxnLst/>
              <a:rect l="l" t="t" r="r" b="b"/>
              <a:pathLst>
                <a:path w="376" h="416" extrusionOk="0">
                  <a:moveTo>
                    <a:pt x="148" y="1"/>
                  </a:moveTo>
                  <a:lnTo>
                    <a:pt x="40" y="27"/>
                  </a:lnTo>
                  <a:lnTo>
                    <a:pt x="40" y="121"/>
                  </a:lnTo>
                  <a:lnTo>
                    <a:pt x="161" y="134"/>
                  </a:lnTo>
                  <a:lnTo>
                    <a:pt x="121" y="161"/>
                  </a:lnTo>
                  <a:lnTo>
                    <a:pt x="40" y="215"/>
                  </a:lnTo>
                  <a:lnTo>
                    <a:pt x="0" y="322"/>
                  </a:lnTo>
                  <a:lnTo>
                    <a:pt x="40" y="362"/>
                  </a:lnTo>
                  <a:lnTo>
                    <a:pt x="188" y="416"/>
                  </a:lnTo>
                  <a:lnTo>
                    <a:pt x="282" y="295"/>
                  </a:lnTo>
                  <a:lnTo>
                    <a:pt x="362" y="322"/>
                  </a:lnTo>
                  <a:lnTo>
                    <a:pt x="375" y="255"/>
                  </a:lnTo>
                  <a:lnTo>
                    <a:pt x="322" y="148"/>
                  </a:lnTo>
                  <a:lnTo>
                    <a:pt x="349" y="27"/>
                  </a:lnTo>
                  <a:lnTo>
                    <a:pt x="241" y="1"/>
                  </a:lnTo>
                  <a:lnTo>
                    <a:pt x="188" y="27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6604396" y="-1624782"/>
              <a:ext cx="138137" cy="152832"/>
            </a:xfrm>
            <a:custGeom>
              <a:avLst/>
              <a:gdLst/>
              <a:ahLst/>
              <a:cxnLst/>
              <a:rect l="l" t="t" r="r" b="b"/>
              <a:pathLst>
                <a:path w="376" h="416" fill="none" extrusionOk="0">
                  <a:moveTo>
                    <a:pt x="40" y="215"/>
                  </a:moveTo>
                  <a:lnTo>
                    <a:pt x="0" y="322"/>
                  </a:lnTo>
                  <a:lnTo>
                    <a:pt x="40" y="362"/>
                  </a:lnTo>
                  <a:lnTo>
                    <a:pt x="188" y="416"/>
                  </a:lnTo>
                  <a:lnTo>
                    <a:pt x="282" y="295"/>
                  </a:lnTo>
                  <a:lnTo>
                    <a:pt x="362" y="322"/>
                  </a:lnTo>
                  <a:lnTo>
                    <a:pt x="375" y="255"/>
                  </a:lnTo>
                  <a:lnTo>
                    <a:pt x="322" y="148"/>
                  </a:lnTo>
                  <a:lnTo>
                    <a:pt x="349" y="27"/>
                  </a:lnTo>
                  <a:lnTo>
                    <a:pt x="241" y="1"/>
                  </a:lnTo>
                  <a:lnTo>
                    <a:pt x="188" y="27"/>
                  </a:lnTo>
                  <a:lnTo>
                    <a:pt x="148" y="1"/>
                  </a:lnTo>
                  <a:lnTo>
                    <a:pt x="40" y="27"/>
                  </a:lnTo>
                  <a:lnTo>
                    <a:pt x="40" y="121"/>
                  </a:lnTo>
                  <a:lnTo>
                    <a:pt x="161" y="134"/>
                  </a:lnTo>
                  <a:lnTo>
                    <a:pt x="121" y="161"/>
                  </a:lnTo>
                  <a:lnTo>
                    <a:pt x="40" y="215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6053309" y="-2604251"/>
              <a:ext cx="83764" cy="30126"/>
            </a:xfrm>
            <a:custGeom>
              <a:avLst/>
              <a:gdLst/>
              <a:ahLst/>
              <a:cxnLst/>
              <a:rect l="l" t="t" r="r" b="b"/>
              <a:pathLst>
                <a:path w="228" h="82" extrusionOk="0">
                  <a:moveTo>
                    <a:pt x="67" y="1"/>
                  </a:moveTo>
                  <a:lnTo>
                    <a:pt x="0" y="81"/>
                  </a:lnTo>
                  <a:lnTo>
                    <a:pt x="107" y="81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6053309" y="-2604251"/>
              <a:ext cx="83764" cy="30126"/>
            </a:xfrm>
            <a:custGeom>
              <a:avLst/>
              <a:gdLst/>
              <a:ahLst/>
              <a:cxnLst/>
              <a:rect l="l" t="t" r="r" b="b"/>
              <a:pathLst>
                <a:path w="228" h="82" fill="none" extrusionOk="0">
                  <a:moveTo>
                    <a:pt x="0" y="81"/>
                  </a:moveTo>
                  <a:lnTo>
                    <a:pt x="107" y="81"/>
                  </a:lnTo>
                  <a:lnTo>
                    <a:pt x="228" y="1"/>
                  </a:lnTo>
                  <a:lnTo>
                    <a:pt x="67" y="1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5585620" y="-2422024"/>
              <a:ext cx="78988" cy="93683"/>
            </a:xfrm>
            <a:custGeom>
              <a:avLst/>
              <a:gdLst/>
              <a:ahLst/>
              <a:cxnLst/>
              <a:rect l="l" t="t" r="r" b="b"/>
              <a:pathLst>
                <a:path w="215" h="255" extrusionOk="0">
                  <a:moveTo>
                    <a:pt x="215" y="0"/>
                  </a:moveTo>
                  <a:lnTo>
                    <a:pt x="108" y="14"/>
                  </a:lnTo>
                  <a:lnTo>
                    <a:pt x="0" y="108"/>
                  </a:lnTo>
                  <a:lnTo>
                    <a:pt x="14" y="255"/>
                  </a:lnTo>
                  <a:lnTo>
                    <a:pt x="81" y="228"/>
                  </a:lnTo>
                  <a:lnTo>
                    <a:pt x="201" y="94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5585620" y="-2422024"/>
              <a:ext cx="78988" cy="93683"/>
            </a:xfrm>
            <a:custGeom>
              <a:avLst/>
              <a:gdLst/>
              <a:ahLst/>
              <a:cxnLst/>
              <a:rect l="l" t="t" r="r" b="b"/>
              <a:pathLst>
                <a:path w="215" h="255" fill="none" extrusionOk="0">
                  <a:moveTo>
                    <a:pt x="0" y="108"/>
                  </a:moveTo>
                  <a:lnTo>
                    <a:pt x="14" y="255"/>
                  </a:lnTo>
                  <a:lnTo>
                    <a:pt x="81" y="228"/>
                  </a:lnTo>
                  <a:lnTo>
                    <a:pt x="201" y="94"/>
                  </a:lnTo>
                  <a:lnTo>
                    <a:pt x="215" y="0"/>
                  </a:lnTo>
                  <a:lnTo>
                    <a:pt x="108" y="14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6053309" y="-1787169"/>
              <a:ext cx="64292" cy="138137"/>
            </a:xfrm>
            <a:custGeom>
              <a:avLst/>
              <a:gdLst/>
              <a:ahLst/>
              <a:cxnLst/>
              <a:rect l="l" t="t" r="r" b="b"/>
              <a:pathLst>
                <a:path w="175" h="376" extrusionOk="0">
                  <a:moveTo>
                    <a:pt x="80" y="0"/>
                  </a:moveTo>
                  <a:lnTo>
                    <a:pt x="54" y="188"/>
                  </a:lnTo>
                  <a:lnTo>
                    <a:pt x="0" y="309"/>
                  </a:lnTo>
                  <a:lnTo>
                    <a:pt x="13" y="376"/>
                  </a:lnTo>
                  <a:lnTo>
                    <a:pt x="94" y="268"/>
                  </a:lnTo>
                  <a:lnTo>
                    <a:pt x="174" y="108"/>
                  </a:lnTo>
                  <a:lnTo>
                    <a:pt x="134" y="5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6053309" y="-1787169"/>
              <a:ext cx="64292" cy="138137"/>
            </a:xfrm>
            <a:custGeom>
              <a:avLst/>
              <a:gdLst/>
              <a:ahLst/>
              <a:cxnLst/>
              <a:rect l="l" t="t" r="r" b="b"/>
              <a:pathLst>
                <a:path w="175" h="376" fill="none" extrusionOk="0">
                  <a:moveTo>
                    <a:pt x="94" y="268"/>
                  </a:moveTo>
                  <a:lnTo>
                    <a:pt x="174" y="108"/>
                  </a:lnTo>
                  <a:lnTo>
                    <a:pt x="134" y="54"/>
                  </a:lnTo>
                  <a:lnTo>
                    <a:pt x="80" y="0"/>
                  </a:lnTo>
                  <a:lnTo>
                    <a:pt x="54" y="188"/>
                  </a:lnTo>
                  <a:lnTo>
                    <a:pt x="0" y="309"/>
                  </a:lnTo>
                  <a:lnTo>
                    <a:pt x="13" y="376"/>
                  </a:lnTo>
                  <a:lnTo>
                    <a:pt x="94" y="268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5472463" y="-2756719"/>
              <a:ext cx="531973" cy="452986"/>
            </a:xfrm>
            <a:custGeom>
              <a:avLst/>
              <a:gdLst/>
              <a:ahLst/>
              <a:cxnLst/>
              <a:rect l="l" t="t" r="r" b="b"/>
              <a:pathLst>
                <a:path w="1448" h="1233" extrusionOk="0">
                  <a:moveTo>
                    <a:pt x="1434" y="1"/>
                  </a:moveTo>
                  <a:lnTo>
                    <a:pt x="1246" y="188"/>
                  </a:lnTo>
                  <a:lnTo>
                    <a:pt x="1059" y="269"/>
                  </a:lnTo>
                  <a:lnTo>
                    <a:pt x="938" y="282"/>
                  </a:lnTo>
                  <a:lnTo>
                    <a:pt x="844" y="416"/>
                  </a:lnTo>
                  <a:lnTo>
                    <a:pt x="777" y="577"/>
                  </a:lnTo>
                  <a:lnTo>
                    <a:pt x="643" y="684"/>
                  </a:lnTo>
                  <a:lnTo>
                    <a:pt x="483" y="684"/>
                  </a:lnTo>
                  <a:lnTo>
                    <a:pt x="308" y="818"/>
                  </a:lnTo>
                  <a:lnTo>
                    <a:pt x="255" y="791"/>
                  </a:lnTo>
                  <a:lnTo>
                    <a:pt x="161" y="791"/>
                  </a:lnTo>
                  <a:lnTo>
                    <a:pt x="108" y="938"/>
                  </a:lnTo>
                  <a:lnTo>
                    <a:pt x="0" y="1045"/>
                  </a:lnTo>
                  <a:lnTo>
                    <a:pt x="67" y="1112"/>
                  </a:lnTo>
                  <a:lnTo>
                    <a:pt x="134" y="1072"/>
                  </a:lnTo>
                  <a:lnTo>
                    <a:pt x="282" y="1233"/>
                  </a:lnTo>
                  <a:lnTo>
                    <a:pt x="282" y="1233"/>
                  </a:lnTo>
                  <a:lnTo>
                    <a:pt x="241" y="1059"/>
                  </a:lnTo>
                  <a:lnTo>
                    <a:pt x="282" y="965"/>
                  </a:lnTo>
                  <a:lnTo>
                    <a:pt x="509" y="804"/>
                  </a:lnTo>
                  <a:lnTo>
                    <a:pt x="550" y="831"/>
                  </a:lnTo>
                  <a:lnTo>
                    <a:pt x="657" y="818"/>
                  </a:lnTo>
                  <a:lnTo>
                    <a:pt x="817" y="845"/>
                  </a:lnTo>
                  <a:lnTo>
                    <a:pt x="911" y="804"/>
                  </a:lnTo>
                  <a:lnTo>
                    <a:pt x="1059" y="804"/>
                  </a:lnTo>
                  <a:lnTo>
                    <a:pt x="1166" y="858"/>
                  </a:lnTo>
                  <a:lnTo>
                    <a:pt x="1246" y="831"/>
                  </a:lnTo>
                  <a:lnTo>
                    <a:pt x="1393" y="590"/>
                  </a:lnTo>
                  <a:lnTo>
                    <a:pt x="1353" y="443"/>
                  </a:lnTo>
                  <a:lnTo>
                    <a:pt x="1380" y="376"/>
                  </a:lnTo>
                  <a:lnTo>
                    <a:pt x="1353" y="228"/>
                  </a:lnTo>
                  <a:lnTo>
                    <a:pt x="1447" y="54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5472463" y="-2756719"/>
              <a:ext cx="531973" cy="452986"/>
            </a:xfrm>
            <a:custGeom>
              <a:avLst/>
              <a:gdLst/>
              <a:ahLst/>
              <a:cxnLst/>
              <a:rect l="l" t="t" r="r" b="b"/>
              <a:pathLst>
                <a:path w="1448" h="1233" fill="none" extrusionOk="0">
                  <a:moveTo>
                    <a:pt x="1434" y="1"/>
                  </a:moveTo>
                  <a:lnTo>
                    <a:pt x="1246" y="188"/>
                  </a:lnTo>
                  <a:lnTo>
                    <a:pt x="1059" y="269"/>
                  </a:lnTo>
                  <a:lnTo>
                    <a:pt x="938" y="282"/>
                  </a:lnTo>
                  <a:lnTo>
                    <a:pt x="844" y="416"/>
                  </a:lnTo>
                  <a:lnTo>
                    <a:pt x="777" y="577"/>
                  </a:lnTo>
                  <a:lnTo>
                    <a:pt x="643" y="684"/>
                  </a:lnTo>
                  <a:lnTo>
                    <a:pt x="483" y="684"/>
                  </a:lnTo>
                  <a:lnTo>
                    <a:pt x="308" y="818"/>
                  </a:lnTo>
                  <a:lnTo>
                    <a:pt x="255" y="791"/>
                  </a:lnTo>
                  <a:lnTo>
                    <a:pt x="161" y="791"/>
                  </a:lnTo>
                  <a:lnTo>
                    <a:pt x="108" y="938"/>
                  </a:lnTo>
                  <a:lnTo>
                    <a:pt x="0" y="1045"/>
                  </a:lnTo>
                  <a:lnTo>
                    <a:pt x="67" y="1112"/>
                  </a:lnTo>
                  <a:lnTo>
                    <a:pt x="134" y="1072"/>
                  </a:lnTo>
                  <a:lnTo>
                    <a:pt x="282" y="1233"/>
                  </a:lnTo>
                  <a:lnTo>
                    <a:pt x="241" y="1059"/>
                  </a:lnTo>
                  <a:lnTo>
                    <a:pt x="282" y="965"/>
                  </a:lnTo>
                  <a:lnTo>
                    <a:pt x="509" y="804"/>
                  </a:lnTo>
                  <a:lnTo>
                    <a:pt x="550" y="831"/>
                  </a:lnTo>
                  <a:lnTo>
                    <a:pt x="657" y="818"/>
                  </a:lnTo>
                  <a:lnTo>
                    <a:pt x="817" y="845"/>
                  </a:lnTo>
                  <a:lnTo>
                    <a:pt x="911" y="804"/>
                  </a:lnTo>
                  <a:lnTo>
                    <a:pt x="1059" y="804"/>
                  </a:lnTo>
                  <a:lnTo>
                    <a:pt x="1166" y="858"/>
                  </a:lnTo>
                  <a:lnTo>
                    <a:pt x="1246" y="831"/>
                  </a:lnTo>
                  <a:lnTo>
                    <a:pt x="1393" y="590"/>
                  </a:lnTo>
                  <a:lnTo>
                    <a:pt x="1353" y="443"/>
                  </a:lnTo>
                  <a:lnTo>
                    <a:pt x="1380" y="376"/>
                  </a:lnTo>
                  <a:lnTo>
                    <a:pt x="1353" y="228"/>
                  </a:lnTo>
                  <a:lnTo>
                    <a:pt x="1447" y="54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5964400" y="-1703404"/>
              <a:ext cx="59516" cy="39678"/>
            </a:xfrm>
            <a:custGeom>
              <a:avLst/>
              <a:gdLst/>
              <a:ahLst/>
              <a:cxnLst/>
              <a:rect l="l" t="t" r="r" b="b"/>
              <a:pathLst>
                <a:path w="162" h="108" extrusionOk="0">
                  <a:moveTo>
                    <a:pt x="1" y="0"/>
                  </a:moveTo>
                  <a:lnTo>
                    <a:pt x="108" y="107"/>
                  </a:lnTo>
                  <a:lnTo>
                    <a:pt x="162" y="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5964400" y="-1703404"/>
              <a:ext cx="59516" cy="39678"/>
            </a:xfrm>
            <a:custGeom>
              <a:avLst/>
              <a:gdLst/>
              <a:ahLst/>
              <a:cxnLst/>
              <a:rect l="l" t="t" r="r" b="b"/>
              <a:pathLst>
                <a:path w="162" h="108" fill="none" extrusionOk="0">
                  <a:moveTo>
                    <a:pt x="108" y="107"/>
                  </a:moveTo>
                  <a:lnTo>
                    <a:pt x="162" y="54"/>
                  </a:lnTo>
                  <a:lnTo>
                    <a:pt x="1" y="0"/>
                  </a:lnTo>
                  <a:lnTo>
                    <a:pt x="108" y="107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5994159" y="-2092472"/>
              <a:ext cx="44454" cy="108746"/>
            </a:xfrm>
            <a:custGeom>
              <a:avLst/>
              <a:gdLst/>
              <a:ahLst/>
              <a:cxnLst/>
              <a:rect l="l" t="t" r="r" b="b"/>
              <a:pathLst>
                <a:path w="121" h="296" extrusionOk="0">
                  <a:moveTo>
                    <a:pt x="67" y="1"/>
                  </a:moveTo>
                  <a:lnTo>
                    <a:pt x="67" y="189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107" y="282"/>
                  </a:lnTo>
                  <a:lnTo>
                    <a:pt x="121" y="175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5994159" y="-2092472"/>
              <a:ext cx="44454" cy="108746"/>
            </a:xfrm>
            <a:custGeom>
              <a:avLst/>
              <a:gdLst/>
              <a:ahLst/>
              <a:cxnLst/>
              <a:rect l="l" t="t" r="r" b="b"/>
              <a:pathLst>
                <a:path w="121" h="296" fill="none" extrusionOk="0">
                  <a:moveTo>
                    <a:pt x="121" y="175"/>
                  </a:moveTo>
                  <a:lnTo>
                    <a:pt x="67" y="1"/>
                  </a:lnTo>
                  <a:lnTo>
                    <a:pt x="67" y="189"/>
                  </a:lnTo>
                  <a:lnTo>
                    <a:pt x="0" y="296"/>
                  </a:lnTo>
                  <a:lnTo>
                    <a:pt x="107" y="282"/>
                  </a:lnTo>
                  <a:lnTo>
                    <a:pt x="121" y="175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5428009" y="-2441863"/>
              <a:ext cx="684438" cy="763426"/>
            </a:xfrm>
            <a:custGeom>
              <a:avLst/>
              <a:gdLst/>
              <a:ahLst/>
              <a:cxnLst/>
              <a:rect l="l" t="t" r="r" b="b"/>
              <a:pathLst>
                <a:path w="1863" h="2078" extrusionOk="0">
                  <a:moveTo>
                    <a:pt x="1206" y="1"/>
                  </a:moveTo>
                  <a:lnTo>
                    <a:pt x="992" y="28"/>
                  </a:lnTo>
                  <a:lnTo>
                    <a:pt x="885" y="68"/>
                  </a:lnTo>
                  <a:lnTo>
                    <a:pt x="778" y="54"/>
                  </a:lnTo>
                  <a:lnTo>
                    <a:pt x="724" y="108"/>
                  </a:lnTo>
                  <a:lnTo>
                    <a:pt x="845" y="269"/>
                  </a:lnTo>
                  <a:lnTo>
                    <a:pt x="805" y="322"/>
                  </a:lnTo>
                  <a:lnTo>
                    <a:pt x="925" y="456"/>
                  </a:lnTo>
                  <a:lnTo>
                    <a:pt x="912" y="497"/>
                  </a:lnTo>
                  <a:lnTo>
                    <a:pt x="805" y="456"/>
                  </a:lnTo>
                  <a:lnTo>
                    <a:pt x="684" y="483"/>
                  </a:lnTo>
                  <a:lnTo>
                    <a:pt x="671" y="416"/>
                  </a:lnTo>
                  <a:lnTo>
                    <a:pt x="738" y="336"/>
                  </a:lnTo>
                  <a:lnTo>
                    <a:pt x="671" y="202"/>
                  </a:lnTo>
                  <a:lnTo>
                    <a:pt x="630" y="202"/>
                  </a:lnTo>
                  <a:lnTo>
                    <a:pt x="510" y="363"/>
                  </a:lnTo>
                  <a:lnTo>
                    <a:pt x="577" y="456"/>
                  </a:lnTo>
                  <a:lnTo>
                    <a:pt x="443" y="550"/>
                  </a:lnTo>
                  <a:lnTo>
                    <a:pt x="362" y="456"/>
                  </a:lnTo>
                  <a:lnTo>
                    <a:pt x="242" y="456"/>
                  </a:lnTo>
                  <a:lnTo>
                    <a:pt x="162" y="416"/>
                  </a:lnTo>
                  <a:lnTo>
                    <a:pt x="68" y="510"/>
                  </a:lnTo>
                  <a:lnTo>
                    <a:pt x="215" y="630"/>
                  </a:lnTo>
                  <a:lnTo>
                    <a:pt x="215" y="764"/>
                  </a:lnTo>
                  <a:lnTo>
                    <a:pt x="135" y="697"/>
                  </a:lnTo>
                  <a:lnTo>
                    <a:pt x="68" y="711"/>
                  </a:lnTo>
                  <a:lnTo>
                    <a:pt x="95" y="885"/>
                  </a:lnTo>
                  <a:lnTo>
                    <a:pt x="188" y="939"/>
                  </a:lnTo>
                  <a:lnTo>
                    <a:pt x="188" y="1099"/>
                  </a:lnTo>
                  <a:lnTo>
                    <a:pt x="269" y="1180"/>
                  </a:lnTo>
                  <a:lnTo>
                    <a:pt x="81" y="1273"/>
                  </a:lnTo>
                  <a:lnTo>
                    <a:pt x="1" y="1474"/>
                  </a:lnTo>
                  <a:lnTo>
                    <a:pt x="81" y="1541"/>
                  </a:lnTo>
                  <a:lnTo>
                    <a:pt x="202" y="1474"/>
                  </a:lnTo>
                  <a:lnTo>
                    <a:pt x="362" y="1622"/>
                  </a:lnTo>
                  <a:lnTo>
                    <a:pt x="389" y="1836"/>
                  </a:lnTo>
                  <a:lnTo>
                    <a:pt x="336" y="1876"/>
                  </a:lnTo>
                  <a:lnTo>
                    <a:pt x="362" y="1983"/>
                  </a:lnTo>
                  <a:lnTo>
                    <a:pt x="550" y="1970"/>
                  </a:lnTo>
                  <a:lnTo>
                    <a:pt x="805" y="2037"/>
                  </a:lnTo>
                  <a:lnTo>
                    <a:pt x="885" y="2077"/>
                  </a:lnTo>
                  <a:lnTo>
                    <a:pt x="1005" y="2064"/>
                  </a:lnTo>
                  <a:lnTo>
                    <a:pt x="1005" y="2050"/>
                  </a:lnTo>
                  <a:lnTo>
                    <a:pt x="1046" y="1970"/>
                  </a:lnTo>
                  <a:lnTo>
                    <a:pt x="938" y="1863"/>
                  </a:lnTo>
                  <a:lnTo>
                    <a:pt x="885" y="1863"/>
                  </a:lnTo>
                  <a:lnTo>
                    <a:pt x="898" y="1769"/>
                  </a:lnTo>
                  <a:lnTo>
                    <a:pt x="979" y="1702"/>
                  </a:lnTo>
                  <a:lnTo>
                    <a:pt x="992" y="1595"/>
                  </a:lnTo>
                  <a:lnTo>
                    <a:pt x="912" y="1568"/>
                  </a:lnTo>
                  <a:lnTo>
                    <a:pt x="925" y="1461"/>
                  </a:lnTo>
                  <a:lnTo>
                    <a:pt x="1193" y="1327"/>
                  </a:lnTo>
                  <a:lnTo>
                    <a:pt x="1139" y="1273"/>
                  </a:lnTo>
                  <a:lnTo>
                    <a:pt x="1233" y="1166"/>
                  </a:lnTo>
                  <a:lnTo>
                    <a:pt x="1300" y="1206"/>
                  </a:lnTo>
                  <a:lnTo>
                    <a:pt x="1447" y="1153"/>
                  </a:lnTo>
                  <a:lnTo>
                    <a:pt x="1434" y="952"/>
                  </a:lnTo>
                  <a:lnTo>
                    <a:pt x="1367" y="831"/>
                  </a:lnTo>
                  <a:lnTo>
                    <a:pt x="1461" y="738"/>
                  </a:lnTo>
                  <a:lnTo>
                    <a:pt x="1581" y="724"/>
                  </a:lnTo>
                  <a:lnTo>
                    <a:pt x="1662" y="818"/>
                  </a:lnTo>
                  <a:lnTo>
                    <a:pt x="1715" y="791"/>
                  </a:lnTo>
                  <a:lnTo>
                    <a:pt x="1769" y="805"/>
                  </a:lnTo>
                  <a:lnTo>
                    <a:pt x="1823" y="738"/>
                  </a:lnTo>
                  <a:lnTo>
                    <a:pt x="1863" y="617"/>
                  </a:lnTo>
                  <a:lnTo>
                    <a:pt x="1742" y="483"/>
                  </a:lnTo>
                  <a:lnTo>
                    <a:pt x="1662" y="537"/>
                  </a:lnTo>
                  <a:lnTo>
                    <a:pt x="1501" y="537"/>
                  </a:lnTo>
                  <a:lnTo>
                    <a:pt x="1421" y="443"/>
                  </a:lnTo>
                  <a:lnTo>
                    <a:pt x="1340" y="336"/>
                  </a:lnTo>
                  <a:lnTo>
                    <a:pt x="1273" y="322"/>
                  </a:lnTo>
                  <a:lnTo>
                    <a:pt x="1340" y="242"/>
                  </a:lnTo>
                  <a:lnTo>
                    <a:pt x="1340" y="95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5428009" y="-2441863"/>
              <a:ext cx="684438" cy="763426"/>
            </a:xfrm>
            <a:custGeom>
              <a:avLst/>
              <a:gdLst/>
              <a:ahLst/>
              <a:cxnLst/>
              <a:rect l="l" t="t" r="r" b="b"/>
              <a:pathLst>
                <a:path w="1863" h="2078" fill="none" extrusionOk="0">
                  <a:moveTo>
                    <a:pt x="805" y="2037"/>
                  </a:moveTo>
                  <a:lnTo>
                    <a:pt x="885" y="2077"/>
                  </a:lnTo>
                  <a:lnTo>
                    <a:pt x="1005" y="2064"/>
                  </a:lnTo>
                  <a:lnTo>
                    <a:pt x="1005" y="2050"/>
                  </a:lnTo>
                  <a:lnTo>
                    <a:pt x="1046" y="1970"/>
                  </a:lnTo>
                  <a:lnTo>
                    <a:pt x="938" y="1863"/>
                  </a:lnTo>
                  <a:lnTo>
                    <a:pt x="885" y="1863"/>
                  </a:lnTo>
                  <a:lnTo>
                    <a:pt x="898" y="1769"/>
                  </a:lnTo>
                  <a:lnTo>
                    <a:pt x="979" y="1702"/>
                  </a:lnTo>
                  <a:lnTo>
                    <a:pt x="992" y="1595"/>
                  </a:lnTo>
                  <a:lnTo>
                    <a:pt x="912" y="1568"/>
                  </a:lnTo>
                  <a:lnTo>
                    <a:pt x="925" y="1461"/>
                  </a:lnTo>
                  <a:lnTo>
                    <a:pt x="1193" y="1327"/>
                  </a:lnTo>
                  <a:lnTo>
                    <a:pt x="1139" y="1273"/>
                  </a:lnTo>
                  <a:lnTo>
                    <a:pt x="1233" y="1166"/>
                  </a:lnTo>
                  <a:lnTo>
                    <a:pt x="1300" y="1206"/>
                  </a:lnTo>
                  <a:lnTo>
                    <a:pt x="1447" y="1153"/>
                  </a:lnTo>
                  <a:lnTo>
                    <a:pt x="1434" y="952"/>
                  </a:lnTo>
                  <a:lnTo>
                    <a:pt x="1367" y="831"/>
                  </a:lnTo>
                  <a:lnTo>
                    <a:pt x="1461" y="738"/>
                  </a:lnTo>
                  <a:lnTo>
                    <a:pt x="1581" y="724"/>
                  </a:lnTo>
                  <a:lnTo>
                    <a:pt x="1662" y="818"/>
                  </a:lnTo>
                  <a:lnTo>
                    <a:pt x="1715" y="791"/>
                  </a:lnTo>
                  <a:lnTo>
                    <a:pt x="1769" y="805"/>
                  </a:lnTo>
                  <a:lnTo>
                    <a:pt x="1823" y="738"/>
                  </a:lnTo>
                  <a:lnTo>
                    <a:pt x="1863" y="617"/>
                  </a:lnTo>
                  <a:lnTo>
                    <a:pt x="1742" y="483"/>
                  </a:lnTo>
                  <a:lnTo>
                    <a:pt x="1662" y="537"/>
                  </a:lnTo>
                  <a:lnTo>
                    <a:pt x="1501" y="537"/>
                  </a:lnTo>
                  <a:lnTo>
                    <a:pt x="1421" y="443"/>
                  </a:lnTo>
                  <a:lnTo>
                    <a:pt x="1340" y="336"/>
                  </a:lnTo>
                  <a:lnTo>
                    <a:pt x="1273" y="322"/>
                  </a:lnTo>
                  <a:lnTo>
                    <a:pt x="1340" y="242"/>
                  </a:lnTo>
                  <a:lnTo>
                    <a:pt x="1340" y="95"/>
                  </a:lnTo>
                  <a:lnTo>
                    <a:pt x="1206" y="1"/>
                  </a:lnTo>
                  <a:lnTo>
                    <a:pt x="992" y="28"/>
                  </a:lnTo>
                  <a:lnTo>
                    <a:pt x="885" y="68"/>
                  </a:lnTo>
                  <a:lnTo>
                    <a:pt x="778" y="54"/>
                  </a:lnTo>
                  <a:lnTo>
                    <a:pt x="724" y="108"/>
                  </a:lnTo>
                  <a:lnTo>
                    <a:pt x="845" y="269"/>
                  </a:lnTo>
                  <a:lnTo>
                    <a:pt x="805" y="322"/>
                  </a:lnTo>
                  <a:lnTo>
                    <a:pt x="925" y="456"/>
                  </a:lnTo>
                  <a:lnTo>
                    <a:pt x="912" y="497"/>
                  </a:lnTo>
                  <a:lnTo>
                    <a:pt x="805" y="456"/>
                  </a:lnTo>
                  <a:lnTo>
                    <a:pt x="684" y="483"/>
                  </a:lnTo>
                  <a:lnTo>
                    <a:pt x="671" y="416"/>
                  </a:lnTo>
                  <a:lnTo>
                    <a:pt x="738" y="336"/>
                  </a:lnTo>
                  <a:lnTo>
                    <a:pt x="671" y="202"/>
                  </a:lnTo>
                  <a:lnTo>
                    <a:pt x="630" y="202"/>
                  </a:lnTo>
                  <a:lnTo>
                    <a:pt x="510" y="363"/>
                  </a:lnTo>
                  <a:lnTo>
                    <a:pt x="577" y="456"/>
                  </a:lnTo>
                  <a:lnTo>
                    <a:pt x="443" y="550"/>
                  </a:lnTo>
                  <a:lnTo>
                    <a:pt x="362" y="456"/>
                  </a:lnTo>
                  <a:lnTo>
                    <a:pt x="242" y="456"/>
                  </a:lnTo>
                  <a:lnTo>
                    <a:pt x="162" y="416"/>
                  </a:lnTo>
                  <a:lnTo>
                    <a:pt x="68" y="510"/>
                  </a:lnTo>
                  <a:lnTo>
                    <a:pt x="215" y="630"/>
                  </a:lnTo>
                  <a:lnTo>
                    <a:pt x="215" y="764"/>
                  </a:lnTo>
                  <a:lnTo>
                    <a:pt x="135" y="697"/>
                  </a:lnTo>
                  <a:lnTo>
                    <a:pt x="68" y="711"/>
                  </a:lnTo>
                  <a:lnTo>
                    <a:pt x="95" y="885"/>
                  </a:lnTo>
                  <a:lnTo>
                    <a:pt x="188" y="939"/>
                  </a:lnTo>
                  <a:lnTo>
                    <a:pt x="188" y="1099"/>
                  </a:lnTo>
                  <a:lnTo>
                    <a:pt x="269" y="1180"/>
                  </a:lnTo>
                  <a:lnTo>
                    <a:pt x="81" y="1273"/>
                  </a:lnTo>
                  <a:lnTo>
                    <a:pt x="1" y="1474"/>
                  </a:lnTo>
                  <a:lnTo>
                    <a:pt x="81" y="1541"/>
                  </a:lnTo>
                  <a:lnTo>
                    <a:pt x="202" y="1474"/>
                  </a:lnTo>
                  <a:lnTo>
                    <a:pt x="362" y="1622"/>
                  </a:lnTo>
                  <a:lnTo>
                    <a:pt x="389" y="1836"/>
                  </a:lnTo>
                  <a:lnTo>
                    <a:pt x="336" y="1876"/>
                  </a:lnTo>
                  <a:lnTo>
                    <a:pt x="362" y="1983"/>
                  </a:lnTo>
                  <a:lnTo>
                    <a:pt x="550" y="1970"/>
                  </a:lnTo>
                  <a:lnTo>
                    <a:pt x="805" y="2037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6166466" y="-2904410"/>
              <a:ext cx="39678" cy="44821"/>
            </a:xfrm>
            <a:custGeom>
              <a:avLst/>
              <a:gdLst/>
              <a:ahLst/>
              <a:cxnLst/>
              <a:rect l="l" t="t" r="r" b="b"/>
              <a:pathLst>
                <a:path w="108" h="122" extrusionOk="0">
                  <a:moveTo>
                    <a:pt x="107" y="1"/>
                  </a:moveTo>
                  <a:lnTo>
                    <a:pt x="13" y="28"/>
                  </a:lnTo>
                  <a:lnTo>
                    <a:pt x="0" y="121"/>
                  </a:lnTo>
                  <a:lnTo>
                    <a:pt x="80" y="121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6166466" y="-2904410"/>
              <a:ext cx="39678" cy="44821"/>
            </a:xfrm>
            <a:custGeom>
              <a:avLst/>
              <a:gdLst/>
              <a:ahLst/>
              <a:cxnLst/>
              <a:rect l="l" t="t" r="r" b="b"/>
              <a:pathLst>
                <a:path w="108" h="122" fill="none" extrusionOk="0">
                  <a:moveTo>
                    <a:pt x="107" y="1"/>
                  </a:moveTo>
                  <a:lnTo>
                    <a:pt x="13" y="28"/>
                  </a:lnTo>
                  <a:lnTo>
                    <a:pt x="0" y="121"/>
                  </a:lnTo>
                  <a:lnTo>
                    <a:pt x="80" y="121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8439883" y="-2318786"/>
              <a:ext cx="1289889" cy="945282"/>
            </a:xfrm>
            <a:custGeom>
              <a:avLst/>
              <a:gdLst/>
              <a:ahLst/>
              <a:cxnLst/>
              <a:rect l="l" t="t" r="r" b="b"/>
              <a:pathLst>
                <a:path w="3511" h="2573" extrusionOk="0">
                  <a:moveTo>
                    <a:pt x="1488" y="1"/>
                  </a:moveTo>
                  <a:lnTo>
                    <a:pt x="1340" y="28"/>
                  </a:lnTo>
                  <a:lnTo>
                    <a:pt x="1206" y="135"/>
                  </a:lnTo>
                  <a:lnTo>
                    <a:pt x="1113" y="54"/>
                  </a:lnTo>
                  <a:lnTo>
                    <a:pt x="938" y="68"/>
                  </a:lnTo>
                  <a:lnTo>
                    <a:pt x="697" y="41"/>
                  </a:lnTo>
                  <a:lnTo>
                    <a:pt x="376" y="121"/>
                  </a:lnTo>
                  <a:lnTo>
                    <a:pt x="175" y="295"/>
                  </a:lnTo>
                  <a:lnTo>
                    <a:pt x="121" y="443"/>
                  </a:lnTo>
                  <a:lnTo>
                    <a:pt x="1" y="483"/>
                  </a:lnTo>
                  <a:lnTo>
                    <a:pt x="14" y="697"/>
                  </a:lnTo>
                  <a:lnTo>
                    <a:pt x="68" y="871"/>
                  </a:lnTo>
                  <a:lnTo>
                    <a:pt x="1" y="965"/>
                  </a:lnTo>
                  <a:lnTo>
                    <a:pt x="41" y="992"/>
                  </a:lnTo>
                  <a:lnTo>
                    <a:pt x="282" y="938"/>
                  </a:lnTo>
                  <a:lnTo>
                    <a:pt x="470" y="1206"/>
                  </a:lnTo>
                  <a:lnTo>
                    <a:pt x="657" y="1300"/>
                  </a:lnTo>
                  <a:lnTo>
                    <a:pt x="925" y="1233"/>
                  </a:lnTo>
                  <a:lnTo>
                    <a:pt x="1019" y="1287"/>
                  </a:lnTo>
                  <a:lnTo>
                    <a:pt x="1046" y="1421"/>
                  </a:lnTo>
                  <a:lnTo>
                    <a:pt x="1126" y="1447"/>
                  </a:lnTo>
                  <a:lnTo>
                    <a:pt x="1193" y="1514"/>
                  </a:lnTo>
                  <a:lnTo>
                    <a:pt x="1113" y="1635"/>
                  </a:lnTo>
                  <a:lnTo>
                    <a:pt x="1139" y="1876"/>
                  </a:lnTo>
                  <a:lnTo>
                    <a:pt x="1287" y="1863"/>
                  </a:lnTo>
                  <a:lnTo>
                    <a:pt x="1434" y="1997"/>
                  </a:lnTo>
                  <a:lnTo>
                    <a:pt x="1541" y="2010"/>
                  </a:lnTo>
                  <a:lnTo>
                    <a:pt x="1608" y="2265"/>
                  </a:lnTo>
                  <a:lnTo>
                    <a:pt x="1608" y="2439"/>
                  </a:lnTo>
                  <a:lnTo>
                    <a:pt x="1689" y="2573"/>
                  </a:lnTo>
                  <a:lnTo>
                    <a:pt x="1849" y="2466"/>
                  </a:lnTo>
                  <a:lnTo>
                    <a:pt x="2104" y="2385"/>
                  </a:lnTo>
                  <a:lnTo>
                    <a:pt x="2291" y="2479"/>
                  </a:lnTo>
                  <a:lnTo>
                    <a:pt x="2479" y="2385"/>
                  </a:lnTo>
                  <a:lnTo>
                    <a:pt x="2599" y="2372"/>
                  </a:lnTo>
                  <a:lnTo>
                    <a:pt x="2519" y="2171"/>
                  </a:lnTo>
                  <a:lnTo>
                    <a:pt x="2733" y="2157"/>
                  </a:lnTo>
                  <a:lnTo>
                    <a:pt x="2800" y="1983"/>
                  </a:lnTo>
                  <a:lnTo>
                    <a:pt x="2921" y="1943"/>
                  </a:lnTo>
                  <a:lnTo>
                    <a:pt x="2975" y="2023"/>
                  </a:lnTo>
                  <a:lnTo>
                    <a:pt x="3122" y="2023"/>
                  </a:lnTo>
                  <a:lnTo>
                    <a:pt x="3122" y="1863"/>
                  </a:lnTo>
                  <a:lnTo>
                    <a:pt x="2948" y="1769"/>
                  </a:lnTo>
                  <a:lnTo>
                    <a:pt x="2988" y="1555"/>
                  </a:lnTo>
                  <a:lnTo>
                    <a:pt x="3082" y="1541"/>
                  </a:lnTo>
                  <a:lnTo>
                    <a:pt x="3216" y="1300"/>
                  </a:lnTo>
                  <a:lnTo>
                    <a:pt x="3470" y="1193"/>
                  </a:lnTo>
                  <a:lnTo>
                    <a:pt x="3470" y="1046"/>
                  </a:lnTo>
                  <a:lnTo>
                    <a:pt x="3350" y="992"/>
                  </a:lnTo>
                  <a:lnTo>
                    <a:pt x="3510" y="778"/>
                  </a:lnTo>
                  <a:lnTo>
                    <a:pt x="3443" y="724"/>
                  </a:lnTo>
                  <a:lnTo>
                    <a:pt x="3242" y="711"/>
                  </a:lnTo>
                  <a:lnTo>
                    <a:pt x="3082" y="496"/>
                  </a:lnTo>
                  <a:lnTo>
                    <a:pt x="2921" y="470"/>
                  </a:lnTo>
                  <a:lnTo>
                    <a:pt x="2747" y="255"/>
                  </a:lnTo>
                  <a:lnTo>
                    <a:pt x="2519" y="229"/>
                  </a:lnTo>
                  <a:lnTo>
                    <a:pt x="2278" y="108"/>
                  </a:lnTo>
                  <a:lnTo>
                    <a:pt x="2037" y="255"/>
                  </a:lnTo>
                  <a:lnTo>
                    <a:pt x="1970" y="229"/>
                  </a:lnTo>
                  <a:lnTo>
                    <a:pt x="1756" y="229"/>
                  </a:lnTo>
                  <a:lnTo>
                    <a:pt x="1635" y="95"/>
                  </a:lnTo>
                  <a:lnTo>
                    <a:pt x="1514" y="95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8439883" y="-2318786"/>
              <a:ext cx="1289889" cy="945282"/>
            </a:xfrm>
            <a:custGeom>
              <a:avLst/>
              <a:gdLst/>
              <a:ahLst/>
              <a:cxnLst/>
              <a:rect l="l" t="t" r="r" b="b"/>
              <a:pathLst>
                <a:path w="3511" h="2573" fill="none" extrusionOk="0">
                  <a:moveTo>
                    <a:pt x="1434" y="1997"/>
                  </a:moveTo>
                  <a:lnTo>
                    <a:pt x="1541" y="2010"/>
                  </a:lnTo>
                  <a:lnTo>
                    <a:pt x="1608" y="2265"/>
                  </a:lnTo>
                  <a:lnTo>
                    <a:pt x="1608" y="2439"/>
                  </a:lnTo>
                  <a:lnTo>
                    <a:pt x="1689" y="2573"/>
                  </a:lnTo>
                  <a:lnTo>
                    <a:pt x="1849" y="2466"/>
                  </a:lnTo>
                  <a:lnTo>
                    <a:pt x="2104" y="2385"/>
                  </a:lnTo>
                  <a:lnTo>
                    <a:pt x="2291" y="2479"/>
                  </a:lnTo>
                  <a:lnTo>
                    <a:pt x="2479" y="2385"/>
                  </a:lnTo>
                  <a:lnTo>
                    <a:pt x="2599" y="2372"/>
                  </a:lnTo>
                  <a:lnTo>
                    <a:pt x="2519" y="2171"/>
                  </a:lnTo>
                  <a:lnTo>
                    <a:pt x="2733" y="2157"/>
                  </a:lnTo>
                  <a:lnTo>
                    <a:pt x="2800" y="1983"/>
                  </a:lnTo>
                  <a:lnTo>
                    <a:pt x="2921" y="1943"/>
                  </a:lnTo>
                  <a:lnTo>
                    <a:pt x="2975" y="2023"/>
                  </a:lnTo>
                  <a:lnTo>
                    <a:pt x="3122" y="2023"/>
                  </a:lnTo>
                  <a:lnTo>
                    <a:pt x="3122" y="1863"/>
                  </a:lnTo>
                  <a:lnTo>
                    <a:pt x="2948" y="1769"/>
                  </a:lnTo>
                  <a:lnTo>
                    <a:pt x="2988" y="1555"/>
                  </a:lnTo>
                  <a:lnTo>
                    <a:pt x="3082" y="1541"/>
                  </a:lnTo>
                  <a:lnTo>
                    <a:pt x="3216" y="1300"/>
                  </a:lnTo>
                  <a:lnTo>
                    <a:pt x="3470" y="1193"/>
                  </a:lnTo>
                  <a:lnTo>
                    <a:pt x="3470" y="1046"/>
                  </a:lnTo>
                  <a:lnTo>
                    <a:pt x="3350" y="992"/>
                  </a:lnTo>
                  <a:lnTo>
                    <a:pt x="3510" y="778"/>
                  </a:lnTo>
                  <a:lnTo>
                    <a:pt x="3443" y="724"/>
                  </a:lnTo>
                  <a:lnTo>
                    <a:pt x="3242" y="711"/>
                  </a:lnTo>
                  <a:lnTo>
                    <a:pt x="3082" y="496"/>
                  </a:lnTo>
                  <a:lnTo>
                    <a:pt x="2921" y="470"/>
                  </a:lnTo>
                  <a:lnTo>
                    <a:pt x="2747" y="255"/>
                  </a:lnTo>
                  <a:lnTo>
                    <a:pt x="2519" y="229"/>
                  </a:lnTo>
                  <a:lnTo>
                    <a:pt x="2278" y="108"/>
                  </a:lnTo>
                  <a:lnTo>
                    <a:pt x="2037" y="255"/>
                  </a:lnTo>
                  <a:lnTo>
                    <a:pt x="1970" y="229"/>
                  </a:lnTo>
                  <a:lnTo>
                    <a:pt x="1756" y="229"/>
                  </a:lnTo>
                  <a:lnTo>
                    <a:pt x="1635" y="95"/>
                  </a:lnTo>
                  <a:lnTo>
                    <a:pt x="1514" y="95"/>
                  </a:lnTo>
                  <a:lnTo>
                    <a:pt x="1488" y="1"/>
                  </a:lnTo>
                  <a:lnTo>
                    <a:pt x="1340" y="28"/>
                  </a:lnTo>
                  <a:lnTo>
                    <a:pt x="1206" y="135"/>
                  </a:lnTo>
                  <a:lnTo>
                    <a:pt x="1113" y="54"/>
                  </a:lnTo>
                  <a:lnTo>
                    <a:pt x="938" y="68"/>
                  </a:lnTo>
                  <a:lnTo>
                    <a:pt x="697" y="41"/>
                  </a:lnTo>
                  <a:lnTo>
                    <a:pt x="376" y="121"/>
                  </a:lnTo>
                  <a:lnTo>
                    <a:pt x="175" y="295"/>
                  </a:lnTo>
                  <a:lnTo>
                    <a:pt x="121" y="443"/>
                  </a:lnTo>
                  <a:lnTo>
                    <a:pt x="1" y="483"/>
                  </a:lnTo>
                  <a:lnTo>
                    <a:pt x="14" y="697"/>
                  </a:lnTo>
                  <a:lnTo>
                    <a:pt x="68" y="871"/>
                  </a:lnTo>
                  <a:lnTo>
                    <a:pt x="1" y="965"/>
                  </a:lnTo>
                  <a:lnTo>
                    <a:pt x="41" y="992"/>
                  </a:lnTo>
                  <a:lnTo>
                    <a:pt x="282" y="938"/>
                  </a:lnTo>
                  <a:lnTo>
                    <a:pt x="470" y="1206"/>
                  </a:lnTo>
                  <a:lnTo>
                    <a:pt x="657" y="1300"/>
                  </a:lnTo>
                  <a:lnTo>
                    <a:pt x="925" y="1233"/>
                  </a:lnTo>
                  <a:lnTo>
                    <a:pt x="1019" y="1287"/>
                  </a:lnTo>
                  <a:lnTo>
                    <a:pt x="1046" y="1421"/>
                  </a:lnTo>
                  <a:lnTo>
                    <a:pt x="1126" y="1447"/>
                  </a:lnTo>
                  <a:lnTo>
                    <a:pt x="1193" y="1514"/>
                  </a:lnTo>
                  <a:lnTo>
                    <a:pt x="1113" y="1635"/>
                  </a:lnTo>
                  <a:lnTo>
                    <a:pt x="1139" y="1876"/>
                  </a:lnTo>
                  <a:lnTo>
                    <a:pt x="1287" y="1863"/>
                  </a:lnTo>
                  <a:lnTo>
                    <a:pt x="1434" y="1997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7558879" y="496177"/>
              <a:ext cx="1496726" cy="969896"/>
            </a:xfrm>
            <a:custGeom>
              <a:avLst/>
              <a:gdLst/>
              <a:ahLst/>
              <a:cxnLst/>
              <a:rect l="l" t="t" r="r" b="b"/>
              <a:pathLst>
                <a:path w="4074" h="2640" extrusionOk="0">
                  <a:moveTo>
                    <a:pt x="3658" y="1"/>
                  </a:moveTo>
                  <a:lnTo>
                    <a:pt x="3497" y="95"/>
                  </a:lnTo>
                  <a:lnTo>
                    <a:pt x="3283" y="41"/>
                  </a:lnTo>
                  <a:lnTo>
                    <a:pt x="2988" y="68"/>
                  </a:lnTo>
                  <a:lnTo>
                    <a:pt x="2827" y="14"/>
                  </a:lnTo>
                  <a:lnTo>
                    <a:pt x="2600" y="41"/>
                  </a:lnTo>
                  <a:lnTo>
                    <a:pt x="2479" y="229"/>
                  </a:lnTo>
                  <a:lnTo>
                    <a:pt x="2345" y="336"/>
                  </a:lnTo>
                  <a:lnTo>
                    <a:pt x="2332" y="470"/>
                  </a:lnTo>
                  <a:lnTo>
                    <a:pt x="2131" y="255"/>
                  </a:lnTo>
                  <a:lnTo>
                    <a:pt x="1903" y="443"/>
                  </a:lnTo>
                  <a:lnTo>
                    <a:pt x="1702" y="510"/>
                  </a:lnTo>
                  <a:lnTo>
                    <a:pt x="1689" y="644"/>
                  </a:lnTo>
                  <a:lnTo>
                    <a:pt x="1300" y="684"/>
                  </a:lnTo>
                  <a:lnTo>
                    <a:pt x="1059" y="764"/>
                  </a:lnTo>
                  <a:lnTo>
                    <a:pt x="818" y="724"/>
                  </a:lnTo>
                  <a:lnTo>
                    <a:pt x="336" y="443"/>
                  </a:lnTo>
                  <a:lnTo>
                    <a:pt x="349" y="537"/>
                  </a:lnTo>
                  <a:lnTo>
                    <a:pt x="376" y="684"/>
                  </a:lnTo>
                  <a:lnTo>
                    <a:pt x="349" y="831"/>
                  </a:lnTo>
                  <a:lnTo>
                    <a:pt x="41" y="818"/>
                  </a:lnTo>
                  <a:lnTo>
                    <a:pt x="14" y="885"/>
                  </a:lnTo>
                  <a:lnTo>
                    <a:pt x="135" y="1032"/>
                  </a:lnTo>
                  <a:lnTo>
                    <a:pt x="81" y="1193"/>
                  </a:lnTo>
                  <a:lnTo>
                    <a:pt x="68" y="1327"/>
                  </a:lnTo>
                  <a:lnTo>
                    <a:pt x="135" y="1461"/>
                  </a:lnTo>
                  <a:lnTo>
                    <a:pt x="28" y="1595"/>
                  </a:lnTo>
                  <a:lnTo>
                    <a:pt x="1" y="1608"/>
                  </a:lnTo>
                  <a:lnTo>
                    <a:pt x="175" y="1809"/>
                  </a:lnTo>
                  <a:lnTo>
                    <a:pt x="202" y="2050"/>
                  </a:lnTo>
                  <a:lnTo>
                    <a:pt x="336" y="2077"/>
                  </a:lnTo>
                  <a:lnTo>
                    <a:pt x="617" y="2345"/>
                  </a:lnTo>
                  <a:lnTo>
                    <a:pt x="765" y="2399"/>
                  </a:lnTo>
                  <a:lnTo>
                    <a:pt x="885" y="2492"/>
                  </a:lnTo>
                  <a:lnTo>
                    <a:pt x="1247" y="2546"/>
                  </a:lnTo>
                  <a:lnTo>
                    <a:pt x="1515" y="2640"/>
                  </a:lnTo>
                  <a:lnTo>
                    <a:pt x="1622" y="2506"/>
                  </a:lnTo>
                  <a:lnTo>
                    <a:pt x="1702" y="2546"/>
                  </a:lnTo>
                  <a:lnTo>
                    <a:pt x="1796" y="2439"/>
                  </a:lnTo>
                  <a:lnTo>
                    <a:pt x="1957" y="2359"/>
                  </a:lnTo>
                  <a:lnTo>
                    <a:pt x="2077" y="2372"/>
                  </a:lnTo>
                  <a:lnTo>
                    <a:pt x="2117" y="2305"/>
                  </a:lnTo>
                  <a:lnTo>
                    <a:pt x="2292" y="2158"/>
                  </a:lnTo>
                  <a:lnTo>
                    <a:pt x="2399" y="2198"/>
                  </a:lnTo>
                  <a:lnTo>
                    <a:pt x="2546" y="2225"/>
                  </a:lnTo>
                  <a:lnTo>
                    <a:pt x="2640" y="2265"/>
                  </a:lnTo>
                  <a:lnTo>
                    <a:pt x="2787" y="2117"/>
                  </a:lnTo>
                  <a:lnTo>
                    <a:pt x="2908" y="2077"/>
                  </a:lnTo>
                  <a:lnTo>
                    <a:pt x="2975" y="1957"/>
                  </a:lnTo>
                  <a:lnTo>
                    <a:pt x="3162" y="1970"/>
                  </a:lnTo>
                  <a:lnTo>
                    <a:pt x="3296" y="1849"/>
                  </a:lnTo>
                  <a:lnTo>
                    <a:pt x="3283" y="1716"/>
                  </a:lnTo>
                  <a:lnTo>
                    <a:pt x="3537" y="1340"/>
                  </a:lnTo>
                  <a:lnTo>
                    <a:pt x="3685" y="912"/>
                  </a:lnTo>
                  <a:lnTo>
                    <a:pt x="3832" y="631"/>
                  </a:lnTo>
                  <a:lnTo>
                    <a:pt x="4006" y="604"/>
                  </a:lnTo>
                  <a:lnTo>
                    <a:pt x="4073" y="443"/>
                  </a:lnTo>
                  <a:lnTo>
                    <a:pt x="4006" y="269"/>
                  </a:lnTo>
                  <a:lnTo>
                    <a:pt x="3832" y="148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7558879" y="496177"/>
              <a:ext cx="1496726" cy="969896"/>
            </a:xfrm>
            <a:custGeom>
              <a:avLst/>
              <a:gdLst/>
              <a:ahLst/>
              <a:cxnLst/>
              <a:rect l="l" t="t" r="r" b="b"/>
              <a:pathLst>
                <a:path w="4074" h="2640" fill="none" extrusionOk="0">
                  <a:moveTo>
                    <a:pt x="3283" y="41"/>
                  </a:moveTo>
                  <a:lnTo>
                    <a:pt x="2988" y="68"/>
                  </a:lnTo>
                  <a:lnTo>
                    <a:pt x="2827" y="14"/>
                  </a:lnTo>
                  <a:lnTo>
                    <a:pt x="2600" y="41"/>
                  </a:lnTo>
                  <a:lnTo>
                    <a:pt x="2479" y="229"/>
                  </a:lnTo>
                  <a:lnTo>
                    <a:pt x="2345" y="336"/>
                  </a:lnTo>
                  <a:lnTo>
                    <a:pt x="2332" y="470"/>
                  </a:lnTo>
                  <a:lnTo>
                    <a:pt x="2131" y="255"/>
                  </a:lnTo>
                  <a:lnTo>
                    <a:pt x="1903" y="443"/>
                  </a:lnTo>
                  <a:lnTo>
                    <a:pt x="1702" y="510"/>
                  </a:lnTo>
                  <a:lnTo>
                    <a:pt x="1689" y="644"/>
                  </a:lnTo>
                  <a:lnTo>
                    <a:pt x="1300" y="684"/>
                  </a:lnTo>
                  <a:lnTo>
                    <a:pt x="1059" y="764"/>
                  </a:lnTo>
                  <a:lnTo>
                    <a:pt x="818" y="724"/>
                  </a:lnTo>
                  <a:lnTo>
                    <a:pt x="336" y="443"/>
                  </a:lnTo>
                  <a:lnTo>
                    <a:pt x="349" y="537"/>
                  </a:lnTo>
                  <a:lnTo>
                    <a:pt x="376" y="684"/>
                  </a:lnTo>
                  <a:lnTo>
                    <a:pt x="349" y="831"/>
                  </a:lnTo>
                  <a:lnTo>
                    <a:pt x="41" y="818"/>
                  </a:lnTo>
                  <a:lnTo>
                    <a:pt x="14" y="885"/>
                  </a:lnTo>
                  <a:lnTo>
                    <a:pt x="135" y="1032"/>
                  </a:lnTo>
                  <a:lnTo>
                    <a:pt x="81" y="1193"/>
                  </a:lnTo>
                  <a:lnTo>
                    <a:pt x="68" y="1327"/>
                  </a:lnTo>
                  <a:lnTo>
                    <a:pt x="135" y="1461"/>
                  </a:lnTo>
                  <a:lnTo>
                    <a:pt x="28" y="1595"/>
                  </a:lnTo>
                  <a:lnTo>
                    <a:pt x="1" y="1608"/>
                  </a:lnTo>
                  <a:lnTo>
                    <a:pt x="175" y="1809"/>
                  </a:lnTo>
                  <a:lnTo>
                    <a:pt x="202" y="2050"/>
                  </a:lnTo>
                  <a:lnTo>
                    <a:pt x="336" y="2077"/>
                  </a:lnTo>
                  <a:lnTo>
                    <a:pt x="617" y="2345"/>
                  </a:lnTo>
                  <a:lnTo>
                    <a:pt x="765" y="2399"/>
                  </a:lnTo>
                  <a:lnTo>
                    <a:pt x="885" y="2492"/>
                  </a:lnTo>
                  <a:lnTo>
                    <a:pt x="1247" y="2546"/>
                  </a:lnTo>
                  <a:lnTo>
                    <a:pt x="1515" y="2640"/>
                  </a:lnTo>
                  <a:lnTo>
                    <a:pt x="1622" y="2506"/>
                  </a:lnTo>
                  <a:lnTo>
                    <a:pt x="1702" y="2546"/>
                  </a:lnTo>
                  <a:lnTo>
                    <a:pt x="1796" y="2439"/>
                  </a:lnTo>
                  <a:lnTo>
                    <a:pt x="1957" y="2359"/>
                  </a:lnTo>
                  <a:lnTo>
                    <a:pt x="2077" y="2372"/>
                  </a:lnTo>
                  <a:lnTo>
                    <a:pt x="2117" y="2305"/>
                  </a:lnTo>
                  <a:lnTo>
                    <a:pt x="2292" y="2158"/>
                  </a:lnTo>
                  <a:lnTo>
                    <a:pt x="2399" y="2198"/>
                  </a:lnTo>
                  <a:lnTo>
                    <a:pt x="2546" y="2225"/>
                  </a:lnTo>
                  <a:lnTo>
                    <a:pt x="2640" y="2265"/>
                  </a:lnTo>
                  <a:lnTo>
                    <a:pt x="2787" y="2117"/>
                  </a:lnTo>
                  <a:lnTo>
                    <a:pt x="2908" y="2077"/>
                  </a:lnTo>
                  <a:lnTo>
                    <a:pt x="2975" y="1957"/>
                  </a:lnTo>
                  <a:lnTo>
                    <a:pt x="3162" y="1970"/>
                  </a:lnTo>
                  <a:lnTo>
                    <a:pt x="3296" y="1849"/>
                  </a:lnTo>
                  <a:lnTo>
                    <a:pt x="3283" y="1716"/>
                  </a:lnTo>
                  <a:lnTo>
                    <a:pt x="3537" y="1340"/>
                  </a:lnTo>
                  <a:lnTo>
                    <a:pt x="3685" y="912"/>
                  </a:lnTo>
                  <a:lnTo>
                    <a:pt x="3832" y="631"/>
                  </a:lnTo>
                  <a:lnTo>
                    <a:pt x="4006" y="604"/>
                  </a:lnTo>
                  <a:lnTo>
                    <a:pt x="4073" y="443"/>
                  </a:lnTo>
                  <a:lnTo>
                    <a:pt x="4006" y="269"/>
                  </a:lnTo>
                  <a:lnTo>
                    <a:pt x="3832" y="148"/>
                  </a:lnTo>
                  <a:lnTo>
                    <a:pt x="3658" y="1"/>
                  </a:lnTo>
                  <a:lnTo>
                    <a:pt x="3497" y="95"/>
                  </a:lnTo>
                  <a:lnTo>
                    <a:pt x="3283" y="4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7667259" y="211080"/>
              <a:ext cx="1314504" cy="566140"/>
            </a:xfrm>
            <a:custGeom>
              <a:avLst/>
              <a:gdLst/>
              <a:ahLst/>
              <a:cxnLst/>
              <a:rect l="l" t="t" r="r" b="b"/>
              <a:pathLst>
                <a:path w="3578" h="1541" extrusionOk="0">
                  <a:moveTo>
                    <a:pt x="2787" y="0"/>
                  </a:moveTo>
                  <a:lnTo>
                    <a:pt x="2680" y="27"/>
                  </a:lnTo>
                  <a:lnTo>
                    <a:pt x="2586" y="107"/>
                  </a:lnTo>
                  <a:lnTo>
                    <a:pt x="2492" y="40"/>
                  </a:lnTo>
                  <a:lnTo>
                    <a:pt x="2318" y="40"/>
                  </a:lnTo>
                  <a:lnTo>
                    <a:pt x="2211" y="27"/>
                  </a:lnTo>
                  <a:lnTo>
                    <a:pt x="2090" y="67"/>
                  </a:lnTo>
                  <a:lnTo>
                    <a:pt x="2010" y="201"/>
                  </a:lnTo>
                  <a:lnTo>
                    <a:pt x="1876" y="201"/>
                  </a:lnTo>
                  <a:lnTo>
                    <a:pt x="1836" y="188"/>
                  </a:lnTo>
                  <a:lnTo>
                    <a:pt x="1514" y="161"/>
                  </a:lnTo>
                  <a:lnTo>
                    <a:pt x="1367" y="295"/>
                  </a:lnTo>
                  <a:lnTo>
                    <a:pt x="1179" y="308"/>
                  </a:lnTo>
                  <a:lnTo>
                    <a:pt x="979" y="509"/>
                  </a:lnTo>
                  <a:lnTo>
                    <a:pt x="724" y="549"/>
                  </a:lnTo>
                  <a:lnTo>
                    <a:pt x="456" y="643"/>
                  </a:lnTo>
                  <a:lnTo>
                    <a:pt x="389" y="589"/>
                  </a:lnTo>
                  <a:lnTo>
                    <a:pt x="228" y="589"/>
                  </a:lnTo>
                  <a:lnTo>
                    <a:pt x="54" y="710"/>
                  </a:lnTo>
                  <a:lnTo>
                    <a:pt x="14" y="697"/>
                  </a:lnTo>
                  <a:lnTo>
                    <a:pt x="1" y="924"/>
                  </a:lnTo>
                  <a:lnTo>
                    <a:pt x="41" y="1219"/>
                  </a:lnTo>
                  <a:lnTo>
                    <a:pt x="523" y="1500"/>
                  </a:lnTo>
                  <a:lnTo>
                    <a:pt x="764" y="1540"/>
                  </a:lnTo>
                  <a:lnTo>
                    <a:pt x="1005" y="1460"/>
                  </a:lnTo>
                  <a:lnTo>
                    <a:pt x="1394" y="1420"/>
                  </a:lnTo>
                  <a:lnTo>
                    <a:pt x="1407" y="1286"/>
                  </a:lnTo>
                  <a:lnTo>
                    <a:pt x="1608" y="1219"/>
                  </a:lnTo>
                  <a:lnTo>
                    <a:pt x="1836" y="1031"/>
                  </a:lnTo>
                  <a:lnTo>
                    <a:pt x="2037" y="1246"/>
                  </a:lnTo>
                  <a:lnTo>
                    <a:pt x="2050" y="1112"/>
                  </a:lnTo>
                  <a:lnTo>
                    <a:pt x="2184" y="1005"/>
                  </a:lnTo>
                  <a:lnTo>
                    <a:pt x="2305" y="817"/>
                  </a:lnTo>
                  <a:lnTo>
                    <a:pt x="2532" y="790"/>
                  </a:lnTo>
                  <a:lnTo>
                    <a:pt x="2693" y="844"/>
                  </a:lnTo>
                  <a:lnTo>
                    <a:pt x="2988" y="817"/>
                  </a:lnTo>
                  <a:lnTo>
                    <a:pt x="3202" y="871"/>
                  </a:lnTo>
                  <a:lnTo>
                    <a:pt x="3390" y="750"/>
                  </a:lnTo>
                  <a:lnTo>
                    <a:pt x="3430" y="509"/>
                  </a:lnTo>
                  <a:lnTo>
                    <a:pt x="3577" y="201"/>
                  </a:lnTo>
                  <a:lnTo>
                    <a:pt x="3550" y="201"/>
                  </a:lnTo>
                  <a:lnTo>
                    <a:pt x="3256" y="27"/>
                  </a:lnTo>
                  <a:lnTo>
                    <a:pt x="2988" y="13"/>
                  </a:lnTo>
                  <a:lnTo>
                    <a:pt x="2907" y="54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7667259" y="211080"/>
              <a:ext cx="1314504" cy="566140"/>
            </a:xfrm>
            <a:custGeom>
              <a:avLst/>
              <a:gdLst/>
              <a:ahLst/>
              <a:cxnLst/>
              <a:rect l="l" t="t" r="r" b="b"/>
              <a:pathLst>
                <a:path w="3578" h="1541" fill="none" extrusionOk="0">
                  <a:moveTo>
                    <a:pt x="3256" y="27"/>
                  </a:moveTo>
                  <a:lnTo>
                    <a:pt x="2988" y="13"/>
                  </a:lnTo>
                  <a:lnTo>
                    <a:pt x="2907" y="54"/>
                  </a:lnTo>
                  <a:lnTo>
                    <a:pt x="2787" y="0"/>
                  </a:lnTo>
                  <a:lnTo>
                    <a:pt x="2680" y="27"/>
                  </a:lnTo>
                  <a:lnTo>
                    <a:pt x="2586" y="107"/>
                  </a:lnTo>
                  <a:lnTo>
                    <a:pt x="2492" y="40"/>
                  </a:lnTo>
                  <a:lnTo>
                    <a:pt x="2318" y="40"/>
                  </a:lnTo>
                  <a:lnTo>
                    <a:pt x="2211" y="27"/>
                  </a:lnTo>
                  <a:lnTo>
                    <a:pt x="2090" y="67"/>
                  </a:lnTo>
                  <a:lnTo>
                    <a:pt x="2010" y="201"/>
                  </a:lnTo>
                  <a:lnTo>
                    <a:pt x="1876" y="201"/>
                  </a:lnTo>
                  <a:lnTo>
                    <a:pt x="1836" y="188"/>
                  </a:lnTo>
                  <a:lnTo>
                    <a:pt x="1836" y="188"/>
                  </a:lnTo>
                  <a:lnTo>
                    <a:pt x="1514" y="161"/>
                  </a:lnTo>
                  <a:lnTo>
                    <a:pt x="1367" y="295"/>
                  </a:lnTo>
                  <a:lnTo>
                    <a:pt x="1179" y="308"/>
                  </a:lnTo>
                  <a:lnTo>
                    <a:pt x="979" y="509"/>
                  </a:lnTo>
                  <a:lnTo>
                    <a:pt x="724" y="549"/>
                  </a:lnTo>
                  <a:lnTo>
                    <a:pt x="456" y="643"/>
                  </a:lnTo>
                  <a:lnTo>
                    <a:pt x="389" y="589"/>
                  </a:lnTo>
                  <a:lnTo>
                    <a:pt x="228" y="589"/>
                  </a:lnTo>
                  <a:lnTo>
                    <a:pt x="54" y="710"/>
                  </a:lnTo>
                  <a:lnTo>
                    <a:pt x="14" y="697"/>
                  </a:lnTo>
                  <a:lnTo>
                    <a:pt x="1" y="924"/>
                  </a:lnTo>
                  <a:lnTo>
                    <a:pt x="41" y="1219"/>
                  </a:lnTo>
                  <a:lnTo>
                    <a:pt x="523" y="1500"/>
                  </a:lnTo>
                  <a:lnTo>
                    <a:pt x="764" y="1540"/>
                  </a:lnTo>
                  <a:lnTo>
                    <a:pt x="1005" y="1460"/>
                  </a:lnTo>
                  <a:lnTo>
                    <a:pt x="1394" y="1420"/>
                  </a:lnTo>
                  <a:lnTo>
                    <a:pt x="1407" y="1286"/>
                  </a:lnTo>
                  <a:lnTo>
                    <a:pt x="1608" y="1219"/>
                  </a:lnTo>
                  <a:lnTo>
                    <a:pt x="1836" y="1031"/>
                  </a:lnTo>
                  <a:lnTo>
                    <a:pt x="2037" y="1246"/>
                  </a:lnTo>
                  <a:lnTo>
                    <a:pt x="2050" y="1112"/>
                  </a:lnTo>
                  <a:lnTo>
                    <a:pt x="2184" y="1005"/>
                  </a:lnTo>
                  <a:lnTo>
                    <a:pt x="2305" y="817"/>
                  </a:lnTo>
                  <a:lnTo>
                    <a:pt x="2532" y="790"/>
                  </a:lnTo>
                  <a:lnTo>
                    <a:pt x="2693" y="844"/>
                  </a:lnTo>
                  <a:lnTo>
                    <a:pt x="2988" y="817"/>
                  </a:lnTo>
                  <a:lnTo>
                    <a:pt x="3202" y="871"/>
                  </a:lnTo>
                  <a:lnTo>
                    <a:pt x="3390" y="750"/>
                  </a:lnTo>
                  <a:lnTo>
                    <a:pt x="3430" y="509"/>
                  </a:lnTo>
                  <a:lnTo>
                    <a:pt x="3577" y="201"/>
                  </a:lnTo>
                  <a:lnTo>
                    <a:pt x="3550" y="201"/>
                  </a:lnTo>
                  <a:lnTo>
                    <a:pt x="3256" y="27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8695955" y="2514265"/>
              <a:ext cx="649904" cy="526830"/>
            </a:xfrm>
            <a:custGeom>
              <a:avLst/>
              <a:gdLst/>
              <a:ahLst/>
              <a:cxnLst/>
              <a:rect l="l" t="t" r="r" b="b"/>
              <a:pathLst>
                <a:path w="1769" h="1434" extrusionOk="0">
                  <a:moveTo>
                    <a:pt x="1139" y="0"/>
                  </a:moveTo>
                  <a:lnTo>
                    <a:pt x="938" y="40"/>
                  </a:lnTo>
                  <a:lnTo>
                    <a:pt x="804" y="27"/>
                  </a:lnTo>
                  <a:lnTo>
                    <a:pt x="523" y="94"/>
                  </a:lnTo>
                  <a:lnTo>
                    <a:pt x="416" y="174"/>
                  </a:lnTo>
                  <a:lnTo>
                    <a:pt x="268" y="214"/>
                  </a:lnTo>
                  <a:lnTo>
                    <a:pt x="94" y="308"/>
                  </a:lnTo>
                  <a:lnTo>
                    <a:pt x="107" y="415"/>
                  </a:lnTo>
                  <a:lnTo>
                    <a:pt x="54" y="482"/>
                  </a:lnTo>
                  <a:lnTo>
                    <a:pt x="41" y="455"/>
                  </a:lnTo>
                  <a:lnTo>
                    <a:pt x="0" y="697"/>
                  </a:lnTo>
                  <a:lnTo>
                    <a:pt x="54" y="964"/>
                  </a:lnTo>
                  <a:lnTo>
                    <a:pt x="174" y="1165"/>
                  </a:lnTo>
                  <a:lnTo>
                    <a:pt x="241" y="1326"/>
                  </a:lnTo>
                  <a:lnTo>
                    <a:pt x="389" y="1433"/>
                  </a:lnTo>
                  <a:lnTo>
                    <a:pt x="389" y="1420"/>
                  </a:lnTo>
                  <a:lnTo>
                    <a:pt x="670" y="1246"/>
                  </a:lnTo>
                  <a:lnTo>
                    <a:pt x="871" y="1179"/>
                  </a:lnTo>
                  <a:lnTo>
                    <a:pt x="884" y="1112"/>
                  </a:lnTo>
                  <a:lnTo>
                    <a:pt x="1032" y="1031"/>
                  </a:lnTo>
                  <a:lnTo>
                    <a:pt x="1380" y="1045"/>
                  </a:lnTo>
                  <a:lnTo>
                    <a:pt x="1554" y="951"/>
                  </a:lnTo>
                  <a:lnTo>
                    <a:pt x="1675" y="938"/>
                  </a:lnTo>
                  <a:lnTo>
                    <a:pt x="1769" y="857"/>
                  </a:lnTo>
                  <a:lnTo>
                    <a:pt x="1742" y="723"/>
                  </a:lnTo>
                  <a:lnTo>
                    <a:pt x="1715" y="549"/>
                  </a:lnTo>
                  <a:lnTo>
                    <a:pt x="1527" y="21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8695955" y="2514265"/>
              <a:ext cx="649904" cy="526830"/>
            </a:xfrm>
            <a:custGeom>
              <a:avLst/>
              <a:gdLst/>
              <a:ahLst/>
              <a:cxnLst/>
              <a:rect l="l" t="t" r="r" b="b"/>
              <a:pathLst>
                <a:path w="1769" h="1434" fill="none" extrusionOk="0">
                  <a:moveTo>
                    <a:pt x="938" y="40"/>
                  </a:moveTo>
                  <a:lnTo>
                    <a:pt x="804" y="27"/>
                  </a:lnTo>
                  <a:lnTo>
                    <a:pt x="523" y="94"/>
                  </a:lnTo>
                  <a:lnTo>
                    <a:pt x="416" y="174"/>
                  </a:lnTo>
                  <a:lnTo>
                    <a:pt x="268" y="214"/>
                  </a:lnTo>
                  <a:lnTo>
                    <a:pt x="94" y="308"/>
                  </a:lnTo>
                  <a:lnTo>
                    <a:pt x="107" y="415"/>
                  </a:lnTo>
                  <a:lnTo>
                    <a:pt x="54" y="482"/>
                  </a:lnTo>
                  <a:lnTo>
                    <a:pt x="41" y="455"/>
                  </a:lnTo>
                  <a:lnTo>
                    <a:pt x="0" y="697"/>
                  </a:lnTo>
                  <a:lnTo>
                    <a:pt x="54" y="964"/>
                  </a:lnTo>
                  <a:lnTo>
                    <a:pt x="174" y="1165"/>
                  </a:lnTo>
                  <a:lnTo>
                    <a:pt x="241" y="1326"/>
                  </a:lnTo>
                  <a:lnTo>
                    <a:pt x="389" y="1433"/>
                  </a:lnTo>
                  <a:lnTo>
                    <a:pt x="389" y="1420"/>
                  </a:lnTo>
                  <a:lnTo>
                    <a:pt x="670" y="1246"/>
                  </a:lnTo>
                  <a:lnTo>
                    <a:pt x="871" y="1179"/>
                  </a:lnTo>
                  <a:lnTo>
                    <a:pt x="884" y="1112"/>
                  </a:lnTo>
                  <a:lnTo>
                    <a:pt x="1032" y="1031"/>
                  </a:lnTo>
                  <a:lnTo>
                    <a:pt x="1380" y="1045"/>
                  </a:lnTo>
                  <a:lnTo>
                    <a:pt x="1554" y="951"/>
                  </a:lnTo>
                  <a:lnTo>
                    <a:pt x="1675" y="938"/>
                  </a:lnTo>
                  <a:lnTo>
                    <a:pt x="1769" y="857"/>
                  </a:lnTo>
                  <a:lnTo>
                    <a:pt x="1742" y="723"/>
                  </a:lnTo>
                  <a:lnTo>
                    <a:pt x="1715" y="549"/>
                  </a:lnTo>
                  <a:lnTo>
                    <a:pt x="1527" y="214"/>
                  </a:lnTo>
                  <a:lnTo>
                    <a:pt x="1233" y="0"/>
                  </a:lnTo>
                  <a:lnTo>
                    <a:pt x="1139" y="0"/>
                  </a:lnTo>
                  <a:lnTo>
                    <a:pt x="938" y="4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8361261" y="2425356"/>
              <a:ext cx="477601" cy="945282"/>
            </a:xfrm>
            <a:custGeom>
              <a:avLst/>
              <a:gdLst/>
              <a:ahLst/>
              <a:cxnLst/>
              <a:rect l="l" t="t" r="r" b="b"/>
              <a:pathLst>
                <a:path w="1300" h="2573" extrusionOk="0">
                  <a:moveTo>
                    <a:pt x="523" y="1"/>
                  </a:moveTo>
                  <a:lnTo>
                    <a:pt x="509" y="14"/>
                  </a:lnTo>
                  <a:lnTo>
                    <a:pt x="389" y="162"/>
                  </a:lnTo>
                  <a:lnTo>
                    <a:pt x="309" y="41"/>
                  </a:lnTo>
                  <a:lnTo>
                    <a:pt x="255" y="28"/>
                  </a:lnTo>
                  <a:lnTo>
                    <a:pt x="108" y="202"/>
                  </a:lnTo>
                  <a:lnTo>
                    <a:pt x="14" y="416"/>
                  </a:lnTo>
                  <a:lnTo>
                    <a:pt x="0" y="671"/>
                  </a:lnTo>
                  <a:lnTo>
                    <a:pt x="201" y="778"/>
                  </a:lnTo>
                  <a:lnTo>
                    <a:pt x="188" y="885"/>
                  </a:lnTo>
                  <a:lnTo>
                    <a:pt x="121" y="912"/>
                  </a:lnTo>
                  <a:lnTo>
                    <a:pt x="54" y="1220"/>
                  </a:lnTo>
                  <a:lnTo>
                    <a:pt x="134" y="1448"/>
                  </a:lnTo>
                  <a:lnTo>
                    <a:pt x="81" y="1595"/>
                  </a:lnTo>
                  <a:lnTo>
                    <a:pt x="81" y="1769"/>
                  </a:lnTo>
                  <a:lnTo>
                    <a:pt x="148" y="1903"/>
                  </a:lnTo>
                  <a:lnTo>
                    <a:pt x="94" y="2064"/>
                  </a:lnTo>
                  <a:lnTo>
                    <a:pt x="175" y="2144"/>
                  </a:lnTo>
                  <a:lnTo>
                    <a:pt x="429" y="2158"/>
                  </a:lnTo>
                  <a:lnTo>
                    <a:pt x="563" y="2492"/>
                  </a:lnTo>
                  <a:lnTo>
                    <a:pt x="684" y="2573"/>
                  </a:lnTo>
                  <a:lnTo>
                    <a:pt x="777" y="2533"/>
                  </a:lnTo>
                  <a:lnTo>
                    <a:pt x="871" y="2318"/>
                  </a:lnTo>
                  <a:lnTo>
                    <a:pt x="885" y="2158"/>
                  </a:lnTo>
                  <a:lnTo>
                    <a:pt x="1166" y="2064"/>
                  </a:lnTo>
                  <a:lnTo>
                    <a:pt x="1273" y="1863"/>
                  </a:lnTo>
                  <a:lnTo>
                    <a:pt x="1300" y="1675"/>
                  </a:lnTo>
                  <a:lnTo>
                    <a:pt x="1152" y="1568"/>
                  </a:lnTo>
                  <a:lnTo>
                    <a:pt x="1085" y="1407"/>
                  </a:lnTo>
                  <a:lnTo>
                    <a:pt x="965" y="1206"/>
                  </a:lnTo>
                  <a:lnTo>
                    <a:pt x="911" y="939"/>
                  </a:lnTo>
                  <a:lnTo>
                    <a:pt x="952" y="697"/>
                  </a:lnTo>
                  <a:lnTo>
                    <a:pt x="911" y="630"/>
                  </a:lnTo>
                  <a:lnTo>
                    <a:pt x="911" y="416"/>
                  </a:lnTo>
                  <a:lnTo>
                    <a:pt x="871" y="309"/>
                  </a:lnTo>
                  <a:lnTo>
                    <a:pt x="724" y="215"/>
                  </a:lnTo>
                  <a:lnTo>
                    <a:pt x="670" y="202"/>
                  </a:lnTo>
                  <a:lnTo>
                    <a:pt x="576" y="41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8361261" y="2425356"/>
              <a:ext cx="477601" cy="945282"/>
            </a:xfrm>
            <a:custGeom>
              <a:avLst/>
              <a:gdLst/>
              <a:ahLst/>
              <a:cxnLst/>
              <a:rect l="l" t="t" r="r" b="b"/>
              <a:pathLst>
                <a:path w="1300" h="2573" fill="none" extrusionOk="0">
                  <a:moveTo>
                    <a:pt x="871" y="2318"/>
                  </a:moveTo>
                  <a:lnTo>
                    <a:pt x="885" y="2158"/>
                  </a:lnTo>
                  <a:lnTo>
                    <a:pt x="1166" y="2064"/>
                  </a:lnTo>
                  <a:lnTo>
                    <a:pt x="1273" y="1863"/>
                  </a:lnTo>
                  <a:lnTo>
                    <a:pt x="1300" y="1675"/>
                  </a:lnTo>
                  <a:lnTo>
                    <a:pt x="1152" y="1568"/>
                  </a:lnTo>
                  <a:lnTo>
                    <a:pt x="1085" y="1407"/>
                  </a:lnTo>
                  <a:lnTo>
                    <a:pt x="965" y="1206"/>
                  </a:lnTo>
                  <a:lnTo>
                    <a:pt x="911" y="939"/>
                  </a:lnTo>
                  <a:lnTo>
                    <a:pt x="952" y="697"/>
                  </a:lnTo>
                  <a:lnTo>
                    <a:pt x="911" y="630"/>
                  </a:lnTo>
                  <a:lnTo>
                    <a:pt x="911" y="416"/>
                  </a:lnTo>
                  <a:lnTo>
                    <a:pt x="871" y="309"/>
                  </a:lnTo>
                  <a:lnTo>
                    <a:pt x="724" y="215"/>
                  </a:lnTo>
                  <a:lnTo>
                    <a:pt x="670" y="202"/>
                  </a:lnTo>
                  <a:lnTo>
                    <a:pt x="576" y="41"/>
                  </a:lnTo>
                  <a:lnTo>
                    <a:pt x="523" y="1"/>
                  </a:lnTo>
                  <a:lnTo>
                    <a:pt x="509" y="14"/>
                  </a:lnTo>
                  <a:lnTo>
                    <a:pt x="389" y="162"/>
                  </a:lnTo>
                  <a:lnTo>
                    <a:pt x="309" y="41"/>
                  </a:lnTo>
                  <a:lnTo>
                    <a:pt x="255" y="28"/>
                  </a:lnTo>
                  <a:lnTo>
                    <a:pt x="108" y="202"/>
                  </a:lnTo>
                  <a:lnTo>
                    <a:pt x="14" y="416"/>
                  </a:lnTo>
                  <a:lnTo>
                    <a:pt x="0" y="671"/>
                  </a:lnTo>
                  <a:lnTo>
                    <a:pt x="201" y="778"/>
                  </a:lnTo>
                  <a:lnTo>
                    <a:pt x="188" y="885"/>
                  </a:lnTo>
                  <a:lnTo>
                    <a:pt x="121" y="912"/>
                  </a:lnTo>
                  <a:lnTo>
                    <a:pt x="54" y="1220"/>
                  </a:lnTo>
                  <a:lnTo>
                    <a:pt x="134" y="1448"/>
                  </a:lnTo>
                  <a:lnTo>
                    <a:pt x="81" y="1595"/>
                  </a:lnTo>
                  <a:lnTo>
                    <a:pt x="81" y="1769"/>
                  </a:lnTo>
                  <a:lnTo>
                    <a:pt x="148" y="1903"/>
                  </a:lnTo>
                  <a:lnTo>
                    <a:pt x="94" y="2064"/>
                  </a:lnTo>
                  <a:lnTo>
                    <a:pt x="175" y="2144"/>
                  </a:lnTo>
                  <a:lnTo>
                    <a:pt x="429" y="2158"/>
                  </a:lnTo>
                  <a:lnTo>
                    <a:pt x="563" y="2492"/>
                  </a:lnTo>
                  <a:lnTo>
                    <a:pt x="684" y="2573"/>
                  </a:lnTo>
                  <a:lnTo>
                    <a:pt x="777" y="2533"/>
                  </a:lnTo>
                  <a:lnTo>
                    <a:pt x="871" y="2318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8184179" y="1288643"/>
              <a:ext cx="1058436" cy="1403043"/>
            </a:xfrm>
            <a:custGeom>
              <a:avLst/>
              <a:gdLst/>
              <a:ahLst/>
              <a:cxnLst/>
              <a:rect l="l" t="t" r="r" b="b"/>
              <a:pathLst>
                <a:path w="2881" h="3819" extrusionOk="0">
                  <a:moveTo>
                    <a:pt x="590" y="1"/>
                  </a:moveTo>
                  <a:lnTo>
                    <a:pt x="415" y="148"/>
                  </a:lnTo>
                  <a:lnTo>
                    <a:pt x="375" y="215"/>
                  </a:lnTo>
                  <a:lnTo>
                    <a:pt x="255" y="202"/>
                  </a:lnTo>
                  <a:lnTo>
                    <a:pt x="94" y="282"/>
                  </a:lnTo>
                  <a:lnTo>
                    <a:pt x="0" y="389"/>
                  </a:lnTo>
                  <a:lnTo>
                    <a:pt x="14" y="402"/>
                  </a:lnTo>
                  <a:lnTo>
                    <a:pt x="94" y="603"/>
                  </a:lnTo>
                  <a:lnTo>
                    <a:pt x="134" y="791"/>
                  </a:lnTo>
                  <a:lnTo>
                    <a:pt x="215" y="844"/>
                  </a:lnTo>
                  <a:lnTo>
                    <a:pt x="348" y="885"/>
                  </a:lnTo>
                  <a:lnTo>
                    <a:pt x="348" y="938"/>
                  </a:lnTo>
                  <a:lnTo>
                    <a:pt x="282" y="938"/>
                  </a:lnTo>
                  <a:lnTo>
                    <a:pt x="134" y="992"/>
                  </a:lnTo>
                  <a:lnTo>
                    <a:pt x="161" y="1099"/>
                  </a:lnTo>
                  <a:lnTo>
                    <a:pt x="201" y="1153"/>
                  </a:lnTo>
                  <a:lnTo>
                    <a:pt x="255" y="1099"/>
                  </a:lnTo>
                  <a:lnTo>
                    <a:pt x="348" y="1112"/>
                  </a:lnTo>
                  <a:lnTo>
                    <a:pt x="322" y="1300"/>
                  </a:lnTo>
                  <a:lnTo>
                    <a:pt x="174" y="1514"/>
                  </a:lnTo>
                  <a:lnTo>
                    <a:pt x="188" y="1608"/>
                  </a:lnTo>
                  <a:lnTo>
                    <a:pt x="389" y="1769"/>
                  </a:lnTo>
                  <a:lnTo>
                    <a:pt x="496" y="1769"/>
                  </a:lnTo>
                  <a:lnTo>
                    <a:pt x="576" y="1863"/>
                  </a:lnTo>
                  <a:lnTo>
                    <a:pt x="523" y="1943"/>
                  </a:lnTo>
                  <a:lnTo>
                    <a:pt x="402" y="1876"/>
                  </a:lnTo>
                  <a:lnTo>
                    <a:pt x="335" y="1916"/>
                  </a:lnTo>
                  <a:lnTo>
                    <a:pt x="335" y="2077"/>
                  </a:lnTo>
                  <a:lnTo>
                    <a:pt x="496" y="2264"/>
                  </a:lnTo>
                  <a:lnTo>
                    <a:pt x="442" y="2305"/>
                  </a:lnTo>
                  <a:lnTo>
                    <a:pt x="603" y="2452"/>
                  </a:lnTo>
                  <a:lnTo>
                    <a:pt x="603" y="2559"/>
                  </a:lnTo>
                  <a:lnTo>
                    <a:pt x="670" y="2639"/>
                  </a:lnTo>
                  <a:lnTo>
                    <a:pt x="817" y="2639"/>
                  </a:lnTo>
                  <a:lnTo>
                    <a:pt x="938" y="2747"/>
                  </a:lnTo>
                  <a:lnTo>
                    <a:pt x="1112" y="2773"/>
                  </a:lnTo>
                  <a:lnTo>
                    <a:pt x="1125" y="2934"/>
                  </a:lnTo>
                  <a:lnTo>
                    <a:pt x="1018" y="3028"/>
                  </a:lnTo>
                  <a:lnTo>
                    <a:pt x="1005" y="3095"/>
                  </a:lnTo>
                  <a:lnTo>
                    <a:pt x="1058" y="3135"/>
                  </a:lnTo>
                  <a:lnTo>
                    <a:pt x="1152" y="3296"/>
                  </a:lnTo>
                  <a:lnTo>
                    <a:pt x="1206" y="3309"/>
                  </a:lnTo>
                  <a:lnTo>
                    <a:pt x="1353" y="3403"/>
                  </a:lnTo>
                  <a:lnTo>
                    <a:pt x="1393" y="3510"/>
                  </a:lnTo>
                  <a:lnTo>
                    <a:pt x="1393" y="3724"/>
                  </a:lnTo>
                  <a:lnTo>
                    <a:pt x="1447" y="3818"/>
                  </a:lnTo>
                  <a:lnTo>
                    <a:pt x="1500" y="3751"/>
                  </a:lnTo>
                  <a:lnTo>
                    <a:pt x="1487" y="3644"/>
                  </a:lnTo>
                  <a:lnTo>
                    <a:pt x="1661" y="3550"/>
                  </a:lnTo>
                  <a:lnTo>
                    <a:pt x="1809" y="3510"/>
                  </a:lnTo>
                  <a:lnTo>
                    <a:pt x="1916" y="3430"/>
                  </a:lnTo>
                  <a:lnTo>
                    <a:pt x="2197" y="3363"/>
                  </a:lnTo>
                  <a:lnTo>
                    <a:pt x="2331" y="3376"/>
                  </a:lnTo>
                  <a:lnTo>
                    <a:pt x="2532" y="3336"/>
                  </a:lnTo>
                  <a:lnTo>
                    <a:pt x="2639" y="3336"/>
                  </a:lnTo>
                  <a:lnTo>
                    <a:pt x="2693" y="3202"/>
                  </a:lnTo>
                  <a:lnTo>
                    <a:pt x="2599" y="3055"/>
                  </a:lnTo>
                  <a:lnTo>
                    <a:pt x="2586" y="2948"/>
                  </a:lnTo>
                  <a:lnTo>
                    <a:pt x="2827" y="2720"/>
                  </a:lnTo>
                  <a:lnTo>
                    <a:pt x="2880" y="2572"/>
                  </a:lnTo>
                  <a:lnTo>
                    <a:pt x="2773" y="2385"/>
                  </a:lnTo>
                  <a:lnTo>
                    <a:pt x="2572" y="2171"/>
                  </a:lnTo>
                  <a:lnTo>
                    <a:pt x="2505" y="1889"/>
                  </a:lnTo>
                  <a:lnTo>
                    <a:pt x="2612" y="1782"/>
                  </a:lnTo>
                  <a:lnTo>
                    <a:pt x="2572" y="1648"/>
                  </a:lnTo>
                  <a:lnTo>
                    <a:pt x="2532" y="1487"/>
                  </a:lnTo>
                  <a:lnTo>
                    <a:pt x="2519" y="1380"/>
                  </a:lnTo>
                  <a:lnTo>
                    <a:pt x="2626" y="1260"/>
                  </a:lnTo>
                  <a:lnTo>
                    <a:pt x="2385" y="1206"/>
                  </a:lnTo>
                  <a:lnTo>
                    <a:pt x="2264" y="1367"/>
                  </a:lnTo>
                  <a:lnTo>
                    <a:pt x="2157" y="1260"/>
                  </a:lnTo>
                  <a:lnTo>
                    <a:pt x="2010" y="1313"/>
                  </a:lnTo>
                  <a:lnTo>
                    <a:pt x="1943" y="1206"/>
                  </a:lnTo>
                  <a:lnTo>
                    <a:pt x="1701" y="1126"/>
                  </a:lnTo>
                  <a:lnTo>
                    <a:pt x="1675" y="1045"/>
                  </a:lnTo>
                  <a:lnTo>
                    <a:pt x="1755" y="871"/>
                  </a:lnTo>
                  <a:lnTo>
                    <a:pt x="1567" y="737"/>
                  </a:lnTo>
                  <a:lnTo>
                    <a:pt x="1393" y="630"/>
                  </a:lnTo>
                  <a:lnTo>
                    <a:pt x="1340" y="510"/>
                  </a:lnTo>
                  <a:lnTo>
                    <a:pt x="1112" y="242"/>
                  </a:lnTo>
                  <a:lnTo>
                    <a:pt x="1072" y="148"/>
                  </a:lnTo>
                  <a:lnTo>
                    <a:pt x="938" y="108"/>
                  </a:lnTo>
                  <a:lnTo>
                    <a:pt x="844" y="68"/>
                  </a:lnTo>
                  <a:lnTo>
                    <a:pt x="697" y="41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8184179" y="1288643"/>
              <a:ext cx="1058436" cy="1403043"/>
            </a:xfrm>
            <a:custGeom>
              <a:avLst/>
              <a:gdLst/>
              <a:ahLst/>
              <a:cxnLst/>
              <a:rect l="l" t="t" r="r" b="b"/>
              <a:pathLst>
                <a:path w="2881" h="3819" fill="none" extrusionOk="0">
                  <a:moveTo>
                    <a:pt x="697" y="41"/>
                  </a:moveTo>
                  <a:lnTo>
                    <a:pt x="590" y="1"/>
                  </a:lnTo>
                  <a:lnTo>
                    <a:pt x="415" y="148"/>
                  </a:lnTo>
                  <a:lnTo>
                    <a:pt x="375" y="215"/>
                  </a:lnTo>
                  <a:lnTo>
                    <a:pt x="255" y="202"/>
                  </a:lnTo>
                  <a:lnTo>
                    <a:pt x="94" y="282"/>
                  </a:lnTo>
                  <a:lnTo>
                    <a:pt x="0" y="389"/>
                  </a:lnTo>
                  <a:lnTo>
                    <a:pt x="14" y="402"/>
                  </a:lnTo>
                  <a:lnTo>
                    <a:pt x="94" y="603"/>
                  </a:lnTo>
                  <a:lnTo>
                    <a:pt x="134" y="791"/>
                  </a:lnTo>
                  <a:lnTo>
                    <a:pt x="215" y="844"/>
                  </a:lnTo>
                  <a:lnTo>
                    <a:pt x="348" y="885"/>
                  </a:lnTo>
                  <a:lnTo>
                    <a:pt x="348" y="938"/>
                  </a:lnTo>
                  <a:lnTo>
                    <a:pt x="282" y="938"/>
                  </a:lnTo>
                  <a:lnTo>
                    <a:pt x="134" y="992"/>
                  </a:lnTo>
                  <a:lnTo>
                    <a:pt x="161" y="1099"/>
                  </a:lnTo>
                  <a:lnTo>
                    <a:pt x="201" y="1153"/>
                  </a:lnTo>
                  <a:lnTo>
                    <a:pt x="255" y="1099"/>
                  </a:lnTo>
                  <a:lnTo>
                    <a:pt x="348" y="1112"/>
                  </a:lnTo>
                  <a:lnTo>
                    <a:pt x="322" y="1300"/>
                  </a:lnTo>
                  <a:lnTo>
                    <a:pt x="174" y="1514"/>
                  </a:lnTo>
                  <a:lnTo>
                    <a:pt x="188" y="1608"/>
                  </a:lnTo>
                  <a:lnTo>
                    <a:pt x="389" y="1769"/>
                  </a:lnTo>
                  <a:lnTo>
                    <a:pt x="496" y="1769"/>
                  </a:lnTo>
                  <a:lnTo>
                    <a:pt x="576" y="1863"/>
                  </a:lnTo>
                  <a:lnTo>
                    <a:pt x="523" y="1943"/>
                  </a:lnTo>
                  <a:lnTo>
                    <a:pt x="402" y="1876"/>
                  </a:lnTo>
                  <a:lnTo>
                    <a:pt x="335" y="1916"/>
                  </a:lnTo>
                  <a:lnTo>
                    <a:pt x="335" y="2077"/>
                  </a:lnTo>
                  <a:lnTo>
                    <a:pt x="496" y="2264"/>
                  </a:lnTo>
                  <a:lnTo>
                    <a:pt x="442" y="2305"/>
                  </a:lnTo>
                  <a:lnTo>
                    <a:pt x="603" y="2452"/>
                  </a:lnTo>
                  <a:lnTo>
                    <a:pt x="603" y="2559"/>
                  </a:lnTo>
                  <a:lnTo>
                    <a:pt x="670" y="2639"/>
                  </a:lnTo>
                  <a:lnTo>
                    <a:pt x="817" y="2639"/>
                  </a:lnTo>
                  <a:lnTo>
                    <a:pt x="938" y="2747"/>
                  </a:lnTo>
                  <a:lnTo>
                    <a:pt x="1112" y="2773"/>
                  </a:lnTo>
                  <a:lnTo>
                    <a:pt x="1125" y="2934"/>
                  </a:lnTo>
                  <a:lnTo>
                    <a:pt x="1018" y="3028"/>
                  </a:lnTo>
                  <a:lnTo>
                    <a:pt x="1005" y="3095"/>
                  </a:lnTo>
                  <a:lnTo>
                    <a:pt x="1058" y="3135"/>
                  </a:lnTo>
                  <a:lnTo>
                    <a:pt x="1152" y="3296"/>
                  </a:lnTo>
                  <a:lnTo>
                    <a:pt x="1206" y="3309"/>
                  </a:lnTo>
                  <a:lnTo>
                    <a:pt x="1353" y="3403"/>
                  </a:lnTo>
                  <a:lnTo>
                    <a:pt x="1393" y="3510"/>
                  </a:lnTo>
                  <a:lnTo>
                    <a:pt x="1393" y="3724"/>
                  </a:lnTo>
                  <a:lnTo>
                    <a:pt x="1447" y="3818"/>
                  </a:lnTo>
                  <a:lnTo>
                    <a:pt x="1500" y="3751"/>
                  </a:lnTo>
                  <a:lnTo>
                    <a:pt x="1487" y="3644"/>
                  </a:lnTo>
                  <a:lnTo>
                    <a:pt x="1661" y="3550"/>
                  </a:lnTo>
                  <a:lnTo>
                    <a:pt x="1809" y="3510"/>
                  </a:lnTo>
                  <a:lnTo>
                    <a:pt x="1916" y="3430"/>
                  </a:lnTo>
                  <a:lnTo>
                    <a:pt x="2197" y="3363"/>
                  </a:lnTo>
                  <a:lnTo>
                    <a:pt x="2331" y="3376"/>
                  </a:lnTo>
                  <a:lnTo>
                    <a:pt x="2532" y="3336"/>
                  </a:lnTo>
                  <a:lnTo>
                    <a:pt x="2626" y="3336"/>
                  </a:lnTo>
                  <a:lnTo>
                    <a:pt x="2639" y="3336"/>
                  </a:lnTo>
                  <a:lnTo>
                    <a:pt x="2693" y="3202"/>
                  </a:lnTo>
                  <a:lnTo>
                    <a:pt x="2599" y="3055"/>
                  </a:lnTo>
                  <a:lnTo>
                    <a:pt x="2586" y="2948"/>
                  </a:lnTo>
                  <a:lnTo>
                    <a:pt x="2827" y="2720"/>
                  </a:lnTo>
                  <a:lnTo>
                    <a:pt x="2880" y="2572"/>
                  </a:lnTo>
                  <a:lnTo>
                    <a:pt x="2773" y="2385"/>
                  </a:lnTo>
                  <a:lnTo>
                    <a:pt x="2572" y="2171"/>
                  </a:lnTo>
                  <a:lnTo>
                    <a:pt x="2505" y="1889"/>
                  </a:lnTo>
                  <a:lnTo>
                    <a:pt x="2612" y="1782"/>
                  </a:lnTo>
                  <a:lnTo>
                    <a:pt x="2572" y="1648"/>
                  </a:lnTo>
                  <a:lnTo>
                    <a:pt x="2532" y="1487"/>
                  </a:lnTo>
                  <a:lnTo>
                    <a:pt x="2519" y="1380"/>
                  </a:lnTo>
                  <a:lnTo>
                    <a:pt x="2626" y="1260"/>
                  </a:lnTo>
                  <a:lnTo>
                    <a:pt x="2385" y="1206"/>
                  </a:lnTo>
                  <a:lnTo>
                    <a:pt x="2264" y="1367"/>
                  </a:lnTo>
                  <a:lnTo>
                    <a:pt x="2157" y="1260"/>
                  </a:lnTo>
                  <a:lnTo>
                    <a:pt x="2010" y="1313"/>
                  </a:lnTo>
                  <a:lnTo>
                    <a:pt x="1943" y="1206"/>
                  </a:lnTo>
                  <a:lnTo>
                    <a:pt x="1701" y="1126"/>
                  </a:lnTo>
                  <a:lnTo>
                    <a:pt x="1675" y="1045"/>
                  </a:lnTo>
                  <a:lnTo>
                    <a:pt x="1755" y="871"/>
                  </a:lnTo>
                  <a:lnTo>
                    <a:pt x="1567" y="737"/>
                  </a:lnTo>
                  <a:lnTo>
                    <a:pt x="1393" y="630"/>
                  </a:lnTo>
                  <a:lnTo>
                    <a:pt x="1340" y="510"/>
                  </a:lnTo>
                  <a:lnTo>
                    <a:pt x="1112" y="242"/>
                  </a:lnTo>
                  <a:lnTo>
                    <a:pt x="1072" y="148"/>
                  </a:lnTo>
                  <a:lnTo>
                    <a:pt x="938" y="108"/>
                  </a:lnTo>
                  <a:lnTo>
                    <a:pt x="844" y="68"/>
                  </a:lnTo>
                  <a:lnTo>
                    <a:pt x="697" y="4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8129805" y="2091029"/>
              <a:ext cx="468048" cy="580836"/>
            </a:xfrm>
            <a:custGeom>
              <a:avLst/>
              <a:gdLst/>
              <a:ahLst/>
              <a:cxnLst/>
              <a:rect l="l" t="t" r="r" b="b"/>
              <a:pathLst>
                <a:path w="1274" h="1581" extrusionOk="0">
                  <a:moveTo>
                    <a:pt x="322" y="0"/>
                  </a:moveTo>
                  <a:lnTo>
                    <a:pt x="242" y="54"/>
                  </a:lnTo>
                  <a:lnTo>
                    <a:pt x="242" y="161"/>
                  </a:lnTo>
                  <a:lnTo>
                    <a:pt x="363" y="255"/>
                  </a:lnTo>
                  <a:lnTo>
                    <a:pt x="416" y="348"/>
                  </a:lnTo>
                  <a:lnTo>
                    <a:pt x="309" y="402"/>
                  </a:lnTo>
                  <a:lnTo>
                    <a:pt x="202" y="415"/>
                  </a:lnTo>
                  <a:lnTo>
                    <a:pt x="148" y="563"/>
                  </a:lnTo>
                  <a:lnTo>
                    <a:pt x="148" y="750"/>
                  </a:lnTo>
                  <a:lnTo>
                    <a:pt x="68" y="898"/>
                  </a:lnTo>
                  <a:lnTo>
                    <a:pt x="1" y="938"/>
                  </a:lnTo>
                  <a:lnTo>
                    <a:pt x="41" y="1005"/>
                  </a:lnTo>
                  <a:lnTo>
                    <a:pt x="188" y="1058"/>
                  </a:lnTo>
                  <a:lnTo>
                    <a:pt x="443" y="1393"/>
                  </a:lnTo>
                  <a:lnTo>
                    <a:pt x="470" y="1500"/>
                  </a:lnTo>
                  <a:lnTo>
                    <a:pt x="630" y="1581"/>
                  </a:lnTo>
                  <a:lnTo>
                    <a:pt x="644" y="1326"/>
                  </a:lnTo>
                  <a:lnTo>
                    <a:pt x="738" y="1112"/>
                  </a:lnTo>
                  <a:lnTo>
                    <a:pt x="885" y="938"/>
                  </a:lnTo>
                  <a:lnTo>
                    <a:pt x="939" y="951"/>
                  </a:lnTo>
                  <a:lnTo>
                    <a:pt x="1019" y="1072"/>
                  </a:lnTo>
                  <a:lnTo>
                    <a:pt x="1139" y="924"/>
                  </a:lnTo>
                  <a:lnTo>
                    <a:pt x="1166" y="844"/>
                  </a:lnTo>
                  <a:lnTo>
                    <a:pt x="1273" y="750"/>
                  </a:lnTo>
                  <a:lnTo>
                    <a:pt x="1260" y="589"/>
                  </a:lnTo>
                  <a:lnTo>
                    <a:pt x="1086" y="563"/>
                  </a:lnTo>
                  <a:lnTo>
                    <a:pt x="965" y="455"/>
                  </a:lnTo>
                  <a:lnTo>
                    <a:pt x="818" y="455"/>
                  </a:lnTo>
                  <a:lnTo>
                    <a:pt x="751" y="375"/>
                  </a:lnTo>
                  <a:lnTo>
                    <a:pt x="751" y="268"/>
                  </a:lnTo>
                  <a:lnTo>
                    <a:pt x="590" y="121"/>
                  </a:lnTo>
                  <a:lnTo>
                    <a:pt x="577" y="134"/>
                  </a:lnTo>
                  <a:lnTo>
                    <a:pt x="470" y="94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8129805" y="2091029"/>
              <a:ext cx="468048" cy="580836"/>
            </a:xfrm>
            <a:custGeom>
              <a:avLst/>
              <a:gdLst/>
              <a:ahLst/>
              <a:cxnLst/>
              <a:rect l="l" t="t" r="r" b="b"/>
              <a:pathLst>
                <a:path w="1274" h="1581" fill="none" extrusionOk="0">
                  <a:moveTo>
                    <a:pt x="738" y="1112"/>
                  </a:moveTo>
                  <a:lnTo>
                    <a:pt x="885" y="938"/>
                  </a:lnTo>
                  <a:lnTo>
                    <a:pt x="939" y="951"/>
                  </a:lnTo>
                  <a:lnTo>
                    <a:pt x="1019" y="1072"/>
                  </a:lnTo>
                  <a:lnTo>
                    <a:pt x="1139" y="924"/>
                  </a:lnTo>
                  <a:lnTo>
                    <a:pt x="1166" y="844"/>
                  </a:lnTo>
                  <a:lnTo>
                    <a:pt x="1273" y="750"/>
                  </a:lnTo>
                  <a:lnTo>
                    <a:pt x="1260" y="589"/>
                  </a:lnTo>
                  <a:lnTo>
                    <a:pt x="1086" y="563"/>
                  </a:lnTo>
                  <a:lnTo>
                    <a:pt x="965" y="455"/>
                  </a:lnTo>
                  <a:lnTo>
                    <a:pt x="818" y="455"/>
                  </a:lnTo>
                  <a:lnTo>
                    <a:pt x="751" y="375"/>
                  </a:lnTo>
                  <a:lnTo>
                    <a:pt x="751" y="268"/>
                  </a:lnTo>
                  <a:lnTo>
                    <a:pt x="590" y="121"/>
                  </a:lnTo>
                  <a:lnTo>
                    <a:pt x="577" y="134"/>
                  </a:lnTo>
                  <a:lnTo>
                    <a:pt x="470" y="94"/>
                  </a:lnTo>
                  <a:lnTo>
                    <a:pt x="322" y="0"/>
                  </a:lnTo>
                  <a:lnTo>
                    <a:pt x="242" y="54"/>
                  </a:lnTo>
                  <a:lnTo>
                    <a:pt x="242" y="161"/>
                  </a:lnTo>
                  <a:lnTo>
                    <a:pt x="363" y="255"/>
                  </a:lnTo>
                  <a:lnTo>
                    <a:pt x="416" y="348"/>
                  </a:lnTo>
                  <a:lnTo>
                    <a:pt x="309" y="402"/>
                  </a:lnTo>
                  <a:lnTo>
                    <a:pt x="202" y="415"/>
                  </a:lnTo>
                  <a:lnTo>
                    <a:pt x="148" y="563"/>
                  </a:lnTo>
                  <a:lnTo>
                    <a:pt x="148" y="750"/>
                  </a:lnTo>
                  <a:lnTo>
                    <a:pt x="68" y="898"/>
                  </a:lnTo>
                  <a:lnTo>
                    <a:pt x="1" y="938"/>
                  </a:lnTo>
                  <a:lnTo>
                    <a:pt x="41" y="1005"/>
                  </a:lnTo>
                  <a:lnTo>
                    <a:pt x="188" y="1058"/>
                  </a:lnTo>
                  <a:lnTo>
                    <a:pt x="443" y="1393"/>
                  </a:lnTo>
                  <a:lnTo>
                    <a:pt x="470" y="1500"/>
                  </a:lnTo>
                  <a:lnTo>
                    <a:pt x="630" y="1581"/>
                  </a:lnTo>
                  <a:lnTo>
                    <a:pt x="644" y="1326"/>
                  </a:lnTo>
                  <a:lnTo>
                    <a:pt x="738" y="1112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7081637" y="1721799"/>
              <a:ext cx="88907" cy="118298"/>
            </a:xfrm>
            <a:custGeom>
              <a:avLst/>
              <a:gdLst/>
              <a:ahLst/>
              <a:cxnLst/>
              <a:rect l="l" t="t" r="r" b="b"/>
              <a:pathLst>
                <a:path w="242" h="322" extrusionOk="0">
                  <a:moveTo>
                    <a:pt x="1" y="0"/>
                  </a:moveTo>
                  <a:lnTo>
                    <a:pt x="94" y="148"/>
                  </a:lnTo>
                  <a:lnTo>
                    <a:pt x="68" y="188"/>
                  </a:lnTo>
                  <a:lnTo>
                    <a:pt x="188" y="322"/>
                  </a:lnTo>
                  <a:lnTo>
                    <a:pt x="242" y="322"/>
                  </a:lnTo>
                  <a:lnTo>
                    <a:pt x="188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7081637" y="1721799"/>
              <a:ext cx="88907" cy="118298"/>
            </a:xfrm>
            <a:custGeom>
              <a:avLst/>
              <a:gdLst/>
              <a:ahLst/>
              <a:cxnLst/>
              <a:rect l="l" t="t" r="r" b="b"/>
              <a:pathLst>
                <a:path w="242" h="322" fill="none" extrusionOk="0">
                  <a:moveTo>
                    <a:pt x="188" y="322"/>
                  </a:moveTo>
                  <a:lnTo>
                    <a:pt x="242" y="322"/>
                  </a:lnTo>
                  <a:lnTo>
                    <a:pt x="188" y="134"/>
                  </a:lnTo>
                  <a:lnTo>
                    <a:pt x="1" y="0"/>
                  </a:lnTo>
                  <a:lnTo>
                    <a:pt x="94" y="148"/>
                  </a:lnTo>
                  <a:lnTo>
                    <a:pt x="68" y="188"/>
                  </a:lnTo>
                  <a:lnTo>
                    <a:pt x="188" y="322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7637868" y="2253416"/>
              <a:ext cx="132993" cy="29758"/>
            </a:xfrm>
            <a:custGeom>
              <a:avLst/>
              <a:gdLst/>
              <a:ahLst/>
              <a:cxnLst/>
              <a:rect l="l" t="t" r="r" b="b"/>
              <a:pathLst>
                <a:path w="362" h="81" extrusionOk="0">
                  <a:moveTo>
                    <a:pt x="0" y="0"/>
                  </a:moveTo>
                  <a:lnTo>
                    <a:pt x="215" y="80"/>
                  </a:lnTo>
                  <a:lnTo>
                    <a:pt x="36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7637868" y="2253416"/>
              <a:ext cx="132993" cy="29758"/>
            </a:xfrm>
            <a:custGeom>
              <a:avLst/>
              <a:gdLst/>
              <a:ahLst/>
              <a:cxnLst/>
              <a:rect l="l" t="t" r="r" b="b"/>
              <a:pathLst>
                <a:path w="362" h="81" fill="none" extrusionOk="0">
                  <a:moveTo>
                    <a:pt x="215" y="80"/>
                  </a:moveTo>
                  <a:lnTo>
                    <a:pt x="362" y="13"/>
                  </a:lnTo>
                  <a:lnTo>
                    <a:pt x="0" y="0"/>
                  </a:lnTo>
                  <a:lnTo>
                    <a:pt x="215" y="8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7642644" y="2194266"/>
              <a:ext cx="123441" cy="39678"/>
            </a:xfrm>
            <a:custGeom>
              <a:avLst/>
              <a:gdLst/>
              <a:ahLst/>
              <a:cxnLst/>
              <a:rect l="l" t="t" r="r" b="b"/>
              <a:pathLst>
                <a:path w="336" h="108" extrusionOk="0">
                  <a:moveTo>
                    <a:pt x="1" y="0"/>
                  </a:moveTo>
                  <a:lnTo>
                    <a:pt x="68" y="94"/>
                  </a:lnTo>
                  <a:lnTo>
                    <a:pt x="202" y="107"/>
                  </a:lnTo>
                  <a:lnTo>
                    <a:pt x="336" y="4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7642644" y="2194266"/>
              <a:ext cx="123441" cy="39678"/>
            </a:xfrm>
            <a:custGeom>
              <a:avLst/>
              <a:gdLst/>
              <a:ahLst/>
              <a:cxnLst/>
              <a:rect l="l" t="t" r="r" b="b"/>
              <a:pathLst>
                <a:path w="336" h="108" fill="none" extrusionOk="0">
                  <a:moveTo>
                    <a:pt x="336" y="41"/>
                  </a:moveTo>
                  <a:lnTo>
                    <a:pt x="282" y="0"/>
                  </a:lnTo>
                  <a:lnTo>
                    <a:pt x="1" y="0"/>
                  </a:lnTo>
                  <a:lnTo>
                    <a:pt x="68" y="94"/>
                  </a:lnTo>
                  <a:lnTo>
                    <a:pt x="202" y="107"/>
                  </a:lnTo>
                  <a:lnTo>
                    <a:pt x="336" y="4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7175322" y="1864347"/>
              <a:ext cx="44454" cy="54740"/>
            </a:xfrm>
            <a:custGeom>
              <a:avLst/>
              <a:gdLst/>
              <a:ahLst/>
              <a:cxnLst/>
              <a:rect l="l" t="t" r="r" b="b"/>
              <a:pathLst>
                <a:path w="121" h="149" extrusionOk="0">
                  <a:moveTo>
                    <a:pt x="0" y="1"/>
                  </a:moveTo>
                  <a:lnTo>
                    <a:pt x="121" y="148"/>
                  </a:lnTo>
                  <a:lnTo>
                    <a:pt x="121" y="148"/>
                  </a:lnTo>
                  <a:lnTo>
                    <a:pt x="107" y="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7175322" y="1864347"/>
              <a:ext cx="44454" cy="54740"/>
            </a:xfrm>
            <a:custGeom>
              <a:avLst/>
              <a:gdLst/>
              <a:ahLst/>
              <a:cxnLst/>
              <a:rect l="l" t="t" r="r" b="b"/>
              <a:pathLst>
                <a:path w="121" h="149" fill="none" extrusionOk="0">
                  <a:moveTo>
                    <a:pt x="107" y="41"/>
                  </a:moveTo>
                  <a:lnTo>
                    <a:pt x="0" y="1"/>
                  </a:lnTo>
                  <a:lnTo>
                    <a:pt x="121" y="148"/>
                  </a:lnTo>
                  <a:lnTo>
                    <a:pt x="107" y="4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7701794" y="2307423"/>
              <a:ext cx="123441" cy="34902"/>
            </a:xfrm>
            <a:custGeom>
              <a:avLst/>
              <a:gdLst/>
              <a:ahLst/>
              <a:cxnLst/>
              <a:rect l="l" t="t" r="r" b="b"/>
              <a:pathLst>
                <a:path w="336" h="95" extrusionOk="0">
                  <a:moveTo>
                    <a:pt x="121" y="0"/>
                  </a:moveTo>
                  <a:lnTo>
                    <a:pt x="0" y="14"/>
                  </a:lnTo>
                  <a:lnTo>
                    <a:pt x="121" y="81"/>
                  </a:lnTo>
                  <a:lnTo>
                    <a:pt x="335" y="94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7701794" y="2307423"/>
              <a:ext cx="123441" cy="34902"/>
            </a:xfrm>
            <a:custGeom>
              <a:avLst/>
              <a:gdLst/>
              <a:ahLst/>
              <a:cxnLst/>
              <a:rect l="l" t="t" r="r" b="b"/>
              <a:pathLst>
                <a:path w="336" h="95" fill="none" extrusionOk="0">
                  <a:moveTo>
                    <a:pt x="335" y="94"/>
                  </a:moveTo>
                  <a:lnTo>
                    <a:pt x="242" y="0"/>
                  </a:lnTo>
                  <a:lnTo>
                    <a:pt x="121" y="0"/>
                  </a:lnTo>
                  <a:lnTo>
                    <a:pt x="0" y="14"/>
                  </a:lnTo>
                  <a:lnTo>
                    <a:pt x="121" y="81"/>
                  </a:lnTo>
                  <a:lnTo>
                    <a:pt x="335" y="94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7268640" y="1864347"/>
              <a:ext cx="64292" cy="64292"/>
            </a:xfrm>
            <a:custGeom>
              <a:avLst/>
              <a:gdLst/>
              <a:ahLst/>
              <a:cxnLst/>
              <a:rect l="l" t="t" r="r" b="b"/>
              <a:pathLst>
                <a:path w="175" h="175" extrusionOk="0">
                  <a:moveTo>
                    <a:pt x="1" y="1"/>
                  </a:moveTo>
                  <a:lnTo>
                    <a:pt x="121" y="175"/>
                  </a:lnTo>
                  <a:lnTo>
                    <a:pt x="175" y="135"/>
                  </a:lnTo>
                  <a:lnTo>
                    <a:pt x="81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7268640" y="1864347"/>
              <a:ext cx="64292" cy="64292"/>
            </a:xfrm>
            <a:custGeom>
              <a:avLst/>
              <a:gdLst/>
              <a:ahLst/>
              <a:cxnLst/>
              <a:rect l="l" t="t" r="r" b="b"/>
              <a:pathLst>
                <a:path w="175" h="175" fill="none" extrusionOk="0">
                  <a:moveTo>
                    <a:pt x="175" y="135"/>
                  </a:moveTo>
                  <a:lnTo>
                    <a:pt x="81" y="14"/>
                  </a:lnTo>
                  <a:lnTo>
                    <a:pt x="1" y="1"/>
                  </a:lnTo>
                  <a:lnTo>
                    <a:pt x="121" y="175"/>
                  </a:lnTo>
                  <a:lnTo>
                    <a:pt x="175" y="135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7101476" y="1618561"/>
              <a:ext cx="98827" cy="128217"/>
            </a:xfrm>
            <a:custGeom>
              <a:avLst/>
              <a:gdLst/>
              <a:ahLst/>
              <a:cxnLst/>
              <a:rect l="l" t="t" r="r" b="b"/>
              <a:pathLst>
                <a:path w="269" h="349" extrusionOk="0">
                  <a:moveTo>
                    <a:pt x="67" y="0"/>
                  </a:moveTo>
                  <a:lnTo>
                    <a:pt x="27" y="27"/>
                  </a:lnTo>
                  <a:lnTo>
                    <a:pt x="0" y="54"/>
                  </a:lnTo>
                  <a:lnTo>
                    <a:pt x="14" y="255"/>
                  </a:lnTo>
                  <a:lnTo>
                    <a:pt x="107" y="281"/>
                  </a:lnTo>
                  <a:lnTo>
                    <a:pt x="174" y="348"/>
                  </a:lnTo>
                  <a:lnTo>
                    <a:pt x="268" y="30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7101476" y="1618561"/>
              <a:ext cx="98827" cy="128217"/>
            </a:xfrm>
            <a:custGeom>
              <a:avLst/>
              <a:gdLst/>
              <a:ahLst/>
              <a:cxnLst/>
              <a:rect l="l" t="t" r="r" b="b"/>
              <a:pathLst>
                <a:path w="269" h="349" fill="none" extrusionOk="0">
                  <a:moveTo>
                    <a:pt x="67" y="0"/>
                  </a:moveTo>
                  <a:lnTo>
                    <a:pt x="27" y="27"/>
                  </a:lnTo>
                  <a:lnTo>
                    <a:pt x="0" y="54"/>
                  </a:lnTo>
                  <a:lnTo>
                    <a:pt x="14" y="255"/>
                  </a:lnTo>
                  <a:lnTo>
                    <a:pt x="107" y="281"/>
                  </a:lnTo>
                  <a:lnTo>
                    <a:pt x="174" y="348"/>
                  </a:lnTo>
                  <a:lnTo>
                    <a:pt x="268" y="30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6894635" y="1249332"/>
              <a:ext cx="1417739" cy="1102522"/>
            </a:xfrm>
            <a:custGeom>
              <a:avLst/>
              <a:gdLst/>
              <a:ahLst/>
              <a:cxnLst/>
              <a:rect l="l" t="t" r="r" b="b"/>
              <a:pathLst>
                <a:path w="3859" h="3001" extrusionOk="0">
                  <a:moveTo>
                    <a:pt x="2010" y="0"/>
                  </a:moveTo>
                  <a:lnTo>
                    <a:pt x="2010" y="27"/>
                  </a:lnTo>
                  <a:lnTo>
                    <a:pt x="1702" y="27"/>
                  </a:lnTo>
                  <a:lnTo>
                    <a:pt x="1273" y="255"/>
                  </a:lnTo>
                  <a:lnTo>
                    <a:pt x="1246" y="442"/>
                  </a:lnTo>
                  <a:lnTo>
                    <a:pt x="1019" y="550"/>
                  </a:lnTo>
                  <a:lnTo>
                    <a:pt x="978" y="791"/>
                  </a:lnTo>
                  <a:lnTo>
                    <a:pt x="845" y="804"/>
                  </a:lnTo>
                  <a:lnTo>
                    <a:pt x="577" y="684"/>
                  </a:lnTo>
                  <a:lnTo>
                    <a:pt x="429" y="724"/>
                  </a:lnTo>
                  <a:lnTo>
                    <a:pt x="242" y="858"/>
                  </a:lnTo>
                  <a:lnTo>
                    <a:pt x="1" y="871"/>
                  </a:lnTo>
                  <a:lnTo>
                    <a:pt x="1" y="885"/>
                  </a:lnTo>
                  <a:lnTo>
                    <a:pt x="41" y="1166"/>
                  </a:lnTo>
                  <a:lnTo>
                    <a:pt x="202" y="1313"/>
                  </a:lnTo>
                  <a:lnTo>
                    <a:pt x="188" y="1367"/>
                  </a:lnTo>
                  <a:lnTo>
                    <a:pt x="242" y="1420"/>
                  </a:lnTo>
                  <a:lnTo>
                    <a:pt x="416" y="1139"/>
                  </a:lnTo>
                  <a:lnTo>
                    <a:pt x="443" y="992"/>
                  </a:lnTo>
                  <a:lnTo>
                    <a:pt x="550" y="871"/>
                  </a:lnTo>
                  <a:lnTo>
                    <a:pt x="724" y="871"/>
                  </a:lnTo>
                  <a:lnTo>
                    <a:pt x="764" y="1005"/>
                  </a:lnTo>
                  <a:lnTo>
                    <a:pt x="898" y="1112"/>
                  </a:lnTo>
                  <a:lnTo>
                    <a:pt x="938" y="1327"/>
                  </a:lnTo>
                  <a:lnTo>
                    <a:pt x="1045" y="1527"/>
                  </a:lnTo>
                  <a:lnTo>
                    <a:pt x="1260" y="1728"/>
                  </a:lnTo>
                  <a:lnTo>
                    <a:pt x="1313" y="1728"/>
                  </a:lnTo>
                  <a:lnTo>
                    <a:pt x="1434" y="1862"/>
                  </a:lnTo>
                  <a:lnTo>
                    <a:pt x="1327" y="1836"/>
                  </a:lnTo>
                  <a:lnTo>
                    <a:pt x="1206" y="1849"/>
                  </a:lnTo>
                  <a:lnTo>
                    <a:pt x="1153" y="1970"/>
                  </a:lnTo>
                  <a:lnTo>
                    <a:pt x="1220" y="2090"/>
                  </a:lnTo>
                  <a:lnTo>
                    <a:pt x="1367" y="2090"/>
                  </a:lnTo>
                  <a:lnTo>
                    <a:pt x="1528" y="2237"/>
                  </a:lnTo>
                  <a:lnTo>
                    <a:pt x="1688" y="2291"/>
                  </a:lnTo>
                  <a:lnTo>
                    <a:pt x="1742" y="2412"/>
                  </a:lnTo>
                  <a:lnTo>
                    <a:pt x="1809" y="2505"/>
                  </a:lnTo>
                  <a:lnTo>
                    <a:pt x="1970" y="2465"/>
                  </a:lnTo>
                  <a:lnTo>
                    <a:pt x="2291" y="2492"/>
                  </a:lnTo>
                  <a:lnTo>
                    <a:pt x="2452" y="2586"/>
                  </a:lnTo>
                  <a:lnTo>
                    <a:pt x="2800" y="2934"/>
                  </a:lnTo>
                  <a:lnTo>
                    <a:pt x="2706" y="2947"/>
                  </a:lnTo>
                  <a:lnTo>
                    <a:pt x="2546" y="2854"/>
                  </a:lnTo>
                  <a:lnTo>
                    <a:pt x="2626" y="2961"/>
                  </a:lnTo>
                  <a:lnTo>
                    <a:pt x="2773" y="3001"/>
                  </a:lnTo>
                  <a:lnTo>
                    <a:pt x="2827" y="2880"/>
                  </a:lnTo>
                  <a:lnTo>
                    <a:pt x="2331" y="2318"/>
                  </a:lnTo>
                  <a:lnTo>
                    <a:pt x="1755" y="1822"/>
                  </a:lnTo>
                  <a:lnTo>
                    <a:pt x="1742" y="1742"/>
                  </a:lnTo>
                  <a:lnTo>
                    <a:pt x="1782" y="1688"/>
                  </a:lnTo>
                  <a:lnTo>
                    <a:pt x="1688" y="1568"/>
                  </a:lnTo>
                  <a:lnTo>
                    <a:pt x="1662" y="1447"/>
                  </a:lnTo>
                  <a:lnTo>
                    <a:pt x="1528" y="1286"/>
                  </a:lnTo>
                  <a:lnTo>
                    <a:pt x="1434" y="1300"/>
                  </a:lnTo>
                  <a:lnTo>
                    <a:pt x="1434" y="1193"/>
                  </a:lnTo>
                  <a:lnTo>
                    <a:pt x="1488" y="1139"/>
                  </a:lnTo>
                  <a:lnTo>
                    <a:pt x="1488" y="951"/>
                  </a:lnTo>
                  <a:lnTo>
                    <a:pt x="1541" y="885"/>
                  </a:lnTo>
                  <a:lnTo>
                    <a:pt x="1715" y="1018"/>
                  </a:lnTo>
                  <a:lnTo>
                    <a:pt x="1769" y="1112"/>
                  </a:lnTo>
                  <a:lnTo>
                    <a:pt x="1863" y="1085"/>
                  </a:lnTo>
                  <a:lnTo>
                    <a:pt x="1863" y="992"/>
                  </a:lnTo>
                  <a:lnTo>
                    <a:pt x="1983" y="978"/>
                  </a:lnTo>
                  <a:lnTo>
                    <a:pt x="2077" y="978"/>
                  </a:lnTo>
                  <a:lnTo>
                    <a:pt x="2144" y="898"/>
                  </a:lnTo>
                  <a:lnTo>
                    <a:pt x="2264" y="965"/>
                  </a:lnTo>
                  <a:lnTo>
                    <a:pt x="2318" y="911"/>
                  </a:lnTo>
                  <a:lnTo>
                    <a:pt x="2439" y="938"/>
                  </a:lnTo>
                  <a:lnTo>
                    <a:pt x="2492" y="1059"/>
                  </a:lnTo>
                  <a:lnTo>
                    <a:pt x="2586" y="992"/>
                  </a:lnTo>
                  <a:lnTo>
                    <a:pt x="2747" y="1045"/>
                  </a:lnTo>
                  <a:lnTo>
                    <a:pt x="2854" y="992"/>
                  </a:lnTo>
                  <a:lnTo>
                    <a:pt x="2894" y="1045"/>
                  </a:lnTo>
                  <a:lnTo>
                    <a:pt x="3068" y="1018"/>
                  </a:lnTo>
                  <a:lnTo>
                    <a:pt x="3216" y="1085"/>
                  </a:lnTo>
                  <a:lnTo>
                    <a:pt x="3309" y="1059"/>
                  </a:lnTo>
                  <a:lnTo>
                    <a:pt x="3457" y="1179"/>
                  </a:lnTo>
                  <a:lnTo>
                    <a:pt x="3644" y="1193"/>
                  </a:lnTo>
                  <a:lnTo>
                    <a:pt x="3671" y="1206"/>
                  </a:lnTo>
                  <a:lnTo>
                    <a:pt x="3671" y="1206"/>
                  </a:lnTo>
                  <a:lnTo>
                    <a:pt x="3644" y="1099"/>
                  </a:lnTo>
                  <a:lnTo>
                    <a:pt x="3792" y="1045"/>
                  </a:lnTo>
                  <a:lnTo>
                    <a:pt x="3858" y="1045"/>
                  </a:lnTo>
                  <a:lnTo>
                    <a:pt x="3858" y="992"/>
                  </a:lnTo>
                  <a:lnTo>
                    <a:pt x="3725" y="951"/>
                  </a:lnTo>
                  <a:lnTo>
                    <a:pt x="3644" y="898"/>
                  </a:lnTo>
                  <a:lnTo>
                    <a:pt x="3604" y="710"/>
                  </a:lnTo>
                  <a:lnTo>
                    <a:pt x="3524" y="496"/>
                  </a:lnTo>
                  <a:lnTo>
                    <a:pt x="3430" y="456"/>
                  </a:lnTo>
                  <a:lnTo>
                    <a:pt x="3323" y="590"/>
                  </a:lnTo>
                  <a:lnTo>
                    <a:pt x="3055" y="496"/>
                  </a:lnTo>
                  <a:lnTo>
                    <a:pt x="2693" y="442"/>
                  </a:lnTo>
                  <a:lnTo>
                    <a:pt x="2573" y="349"/>
                  </a:lnTo>
                  <a:lnTo>
                    <a:pt x="2425" y="295"/>
                  </a:lnTo>
                  <a:lnTo>
                    <a:pt x="2144" y="27"/>
                  </a:lnTo>
                  <a:lnTo>
                    <a:pt x="2010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6894635" y="1249332"/>
              <a:ext cx="1417739" cy="1102522"/>
            </a:xfrm>
            <a:custGeom>
              <a:avLst/>
              <a:gdLst/>
              <a:ahLst/>
              <a:cxnLst/>
              <a:rect l="l" t="t" r="r" b="b"/>
              <a:pathLst>
                <a:path w="3859" h="3001" fill="none" extrusionOk="0">
                  <a:moveTo>
                    <a:pt x="2827" y="2880"/>
                  </a:moveTo>
                  <a:lnTo>
                    <a:pt x="2331" y="2318"/>
                  </a:lnTo>
                  <a:lnTo>
                    <a:pt x="1755" y="1822"/>
                  </a:lnTo>
                  <a:lnTo>
                    <a:pt x="1742" y="1742"/>
                  </a:lnTo>
                  <a:lnTo>
                    <a:pt x="1782" y="1688"/>
                  </a:lnTo>
                  <a:lnTo>
                    <a:pt x="1688" y="1568"/>
                  </a:lnTo>
                  <a:lnTo>
                    <a:pt x="1662" y="1447"/>
                  </a:lnTo>
                  <a:lnTo>
                    <a:pt x="1528" y="1286"/>
                  </a:lnTo>
                  <a:lnTo>
                    <a:pt x="1434" y="1300"/>
                  </a:lnTo>
                  <a:lnTo>
                    <a:pt x="1434" y="1193"/>
                  </a:lnTo>
                  <a:lnTo>
                    <a:pt x="1488" y="1139"/>
                  </a:lnTo>
                  <a:lnTo>
                    <a:pt x="1488" y="951"/>
                  </a:lnTo>
                  <a:lnTo>
                    <a:pt x="1541" y="885"/>
                  </a:lnTo>
                  <a:lnTo>
                    <a:pt x="1715" y="1018"/>
                  </a:lnTo>
                  <a:lnTo>
                    <a:pt x="1769" y="1112"/>
                  </a:lnTo>
                  <a:lnTo>
                    <a:pt x="1863" y="1085"/>
                  </a:lnTo>
                  <a:lnTo>
                    <a:pt x="1863" y="992"/>
                  </a:lnTo>
                  <a:lnTo>
                    <a:pt x="1983" y="978"/>
                  </a:lnTo>
                  <a:lnTo>
                    <a:pt x="2077" y="978"/>
                  </a:lnTo>
                  <a:lnTo>
                    <a:pt x="2144" y="898"/>
                  </a:lnTo>
                  <a:lnTo>
                    <a:pt x="2264" y="965"/>
                  </a:lnTo>
                  <a:lnTo>
                    <a:pt x="2318" y="911"/>
                  </a:lnTo>
                  <a:lnTo>
                    <a:pt x="2439" y="938"/>
                  </a:lnTo>
                  <a:lnTo>
                    <a:pt x="2492" y="1059"/>
                  </a:lnTo>
                  <a:lnTo>
                    <a:pt x="2586" y="992"/>
                  </a:lnTo>
                  <a:lnTo>
                    <a:pt x="2747" y="1045"/>
                  </a:lnTo>
                  <a:lnTo>
                    <a:pt x="2854" y="992"/>
                  </a:lnTo>
                  <a:lnTo>
                    <a:pt x="2894" y="1045"/>
                  </a:lnTo>
                  <a:lnTo>
                    <a:pt x="3068" y="1018"/>
                  </a:lnTo>
                  <a:lnTo>
                    <a:pt x="3216" y="1085"/>
                  </a:lnTo>
                  <a:lnTo>
                    <a:pt x="3309" y="1059"/>
                  </a:lnTo>
                  <a:lnTo>
                    <a:pt x="3457" y="1179"/>
                  </a:lnTo>
                  <a:lnTo>
                    <a:pt x="3644" y="1193"/>
                  </a:lnTo>
                  <a:lnTo>
                    <a:pt x="3671" y="1206"/>
                  </a:lnTo>
                  <a:lnTo>
                    <a:pt x="3644" y="1099"/>
                  </a:lnTo>
                  <a:lnTo>
                    <a:pt x="3792" y="1045"/>
                  </a:lnTo>
                  <a:lnTo>
                    <a:pt x="3858" y="1045"/>
                  </a:lnTo>
                  <a:lnTo>
                    <a:pt x="3858" y="992"/>
                  </a:lnTo>
                  <a:lnTo>
                    <a:pt x="3725" y="951"/>
                  </a:lnTo>
                  <a:lnTo>
                    <a:pt x="3644" y="898"/>
                  </a:lnTo>
                  <a:lnTo>
                    <a:pt x="3604" y="710"/>
                  </a:lnTo>
                  <a:lnTo>
                    <a:pt x="3524" y="496"/>
                  </a:lnTo>
                  <a:lnTo>
                    <a:pt x="3430" y="456"/>
                  </a:lnTo>
                  <a:lnTo>
                    <a:pt x="3323" y="590"/>
                  </a:lnTo>
                  <a:lnTo>
                    <a:pt x="3055" y="496"/>
                  </a:lnTo>
                  <a:lnTo>
                    <a:pt x="2693" y="442"/>
                  </a:lnTo>
                  <a:lnTo>
                    <a:pt x="2573" y="349"/>
                  </a:lnTo>
                  <a:lnTo>
                    <a:pt x="2425" y="295"/>
                  </a:lnTo>
                  <a:lnTo>
                    <a:pt x="2144" y="27"/>
                  </a:lnTo>
                  <a:lnTo>
                    <a:pt x="2010" y="0"/>
                  </a:lnTo>
                  <a:lnTo>
                    <a:pt x="2010" y="27"/>
                  </a:lnTo>
                  <a:lnTo>
                    <a:pt x="1702" y="27"/>
                  </a:lnTo>
                  <a:lnTo>
                    <a:pt x="1273" y="255"/>
                  </a:lnTo>
                  <a:lnTo>
                    <a:pt x="1246" y="442"/>
                  </a:lnTo>
                  <a:lnTo>
                    <a:pt x="1019" y="550"/>
                  </a:lnTo>
                  <a:lnTo>
                    <a:pt x="978" y="791"/>
                  </a:lnTo>
                  <a:lnTo>
                    <a:pt x="845" y="804"/>
                  </a:lnTo>
                  <a:lnTo>
                    <a:pt x="577" y="684"/>
                  </a:lnTo>
                  <a:lnTo>
                    <a:pt x="429" y="724"/>
                  </a:lnTo>
                  <a:lnTo>
                    <a:pt x="242" y="858"/>
                  </a:lnTo>
                  <a:lnTo>
                    <a:pt x="1" y="871"/>
                  </a:lnTo>
                  <a:lnTo>
                    <a:pt x="1" y="885"/>
                  </a:lnTo>
                  <a:lnTo>
                    <a:pt x="41" y="1166"/>
                  </a:lnTo>
                  <a:lnTo>
                    <a:pt x="202" y="1313"/>
                  </a:lnTo>
                  <a:lnTo>
                    <a:pt x="188" y="1367"/>
                  </a:lnTo>
                  <a:lnTo>
                    <a:pt x="242" y="1420"/>
                  </a:lnTo>
                  <a:lnTo>
                    <a:pt x="416" y="1139"/>
                  </a:lnTo>
                  <a:lnTo>
                    <a:pt x="443" y="992"/>
                  </a:lnTo>
                  <a:lnTo>
                    <a:pt x="550" y="871"/>
                  </a:lnTo>
                  <a:lnTo>
                    <a:pt x="724" y="871"/>
                  </a:lnTo>
                  <a:lnTo>
                    <a:pt x="764" y="1005"/>
                  </a:lnTo>
                  <a:lnTo>
                    <a:pt x="898" y="1112"/>
                  </a:lnTo>
                  <a:lnTo>
                    <a:pt x="938" y="1327"/>
                  </a:lnTo>
                  <a:lnTo>
                    <a:pt x="1045" y="1527"/>
                  </a:lnTo>
                  <a:lnTo>
                    <a:pt x="1260" y="1728"/>
                  </a:lnTo>
                  <a:lnTo>
                    <a:pt x="1313" y="1728"/>
                  </a:lnTo>
                  <a:lnTo>
                    <a:pt x="1434" y="1862"/>
                  </a:lnTo>
                  <a:lnTo>
                    <a:pt x="1327" y="1836"/>
                  </a:lnTo>
                  <a:lnTo>
                    <a:pt x="1206" y="1849"/>
                  </a:lnTo>
                  <a:lnTo>
                    <a:pt x="1153" y="1970"/>
                  </a:lnTo>
                  <a:lnTo>
                    <a:pt x="1220" y="2090"/>
                  </a:lnTo>
                  <a:lnTo>
                    <a:pt x="1367" y="2090"/>
                  </a:lnTo>
                  <a:lnTo>
                    <a:pt x="1528" y="2237"/>
                  </a:lnTo>
                  <a:lnTo>
                    <a:pt x="1688" y="2291"/>
                  </a:lnTo>
                  <a:lnTo>
                    <a:pt x="1742" y="2412"/>
                  </a:lnTo>
                  <a:lnTo>
                    <a:pt x="1809" y="2505"/>
                  </a:lnTo>
                  <a:lnTo>
                    <a:pt x="1970" y="2465"/>
                  </a:lnTo>
                  <a:lnTo>
                    <a:pt x="2291" y="2492"/>
                  </a:lnTo>
                  <a:lnTo>
                    <a:pt x="2452" y="2586"/>
                  </a:lnTo>
                  <a:lnTo>
                    <a:pt x="2800" y="2934"/>
                  </a:lnTo>
                  <a:lnTo>
                    <a:pt x="2706" y="2947"/>
                  </a:lnTo>
                  <a:lnTo>
                    <a:pt x="2546" y="2854"/>
                  </a:lnTo>
                  <a:lnTo>
                    <a:pt x="2626" y="2961"/>
                  </a:lnTo>
                  <a:lnTo>
                    <a:pt x="2773" y="3001"/>
                  </a:lnTo>
                  <a:lnTo>
                    <a:pt x="2773" y="3001"/>
                  </a:lnTo>
                  <a:lnTo>
                    <a:pt x="2827" y="288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7239248" y="1948113"/>
              <a:ext cx="69068" cy="88907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0" y="1"/>
                  </a:moveTo>
                  <a:lnTo>
                    <a:pt x="188" y="242"/>
                  </a:lnTo>
                  <a:lnTo>
                    <a:pt x="148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7239248" y="1948113"/>
              <a:ext cx="69068" cy="88907"/>
            </a:xfrm>
            <a:custGeom>
              <a:avLst/>
              <a:gdLst/>
              <a:ahLst/>
              <a:cxnLst/>
              <a:rect l="l" t="t" r="r" b="b"/>
              <a:pathLst>
                <a:path w="188" h="242" fill="none" extrusionOk="0">
                  <a:moveTo>
                    <a:pt x="188" y="242"/>
                  </a:moveTo>
                  <a:lnTo>
                    <a:pt x="148" y="121"/>
                  </a:lnTo>
                  <a:lnTo>
                    <a:pt x="0" y="1"/>
                  </a:lnTo>
                  <a:lnTo>
                    <a:pt x="188" y="242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7229329" y="1790501"/>
              <a:ext cx="44821" cy="49597"/>
            </a:xfrm>
            <a:custGeom>
              <a:avLst/>
              <a:gdLst/>
              <a:ahLst/>
              <a:cxnLst/>
              <a:rect l="l" t="t" r="r" b="b"/>
              <a:pathLst>
                <a:path w="122" h="135" extrusionOk="0">
                  <a:moveTo>
                    <a:pt x="1" y="1"/>
                  </a:moveTo>
                  <a:lnTo>
                    <a:pt x="1" y="108"/>
                  </a:lnTo>
                  <a:lnTo>
                    <a:pt x="121" y="1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7229329" y="1790501"/>
              <a:ext cx="44821" cy="49597"/>
            </a:xfrm>
            <a:custGeom>
              <a:avLst/>
              <a:gdLst/>
              <a:ahLst/>
              <a:cxnLst/>
              <a:rect l="l" t="t" r="r" b="b"/>
              <a:pathLst>
                <a:path w="122" h="135" fill="none" extrusionOk="0">
                  <a:moveTo>
                    <a:pt x="1" y="1"/>
                  </a:moveTo>
                  <a:lnTo>
                    <a:pt x="1" y="108"/>
                  </a:lnTo>
                  <a:lnTo>
                    <a:pt x="121" y="1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7421107" y="1574107"/>
              <a:ext cx="975040" cy="861518"/>
            </a:xfrm>
            <a:custGeom>
              <a:avLst/>
              <a:gdLst/>
              <a:ahLst/>
              <a:cxnLst/>
              <a:rect l="l" t="t" r="r" b="b"/>
              <a:pathLst>
                <a:path w="2654" h="2345" extrusionOk="0">
                  <a:moveTo>
                    <a:pt x="108" y="1"/>
                  </a:moveTo>
                  <a:lnTo>
                    <a:pt x="55" y="67"/>
                  </a:lnTo>
                  <a:lnTo>
                    <a:pt x="55" y="255"/>
                  </a:lnTo>
                  <a:lnTo>
                    <a:pt x="1" y="309"/>
                  </a:lnTo>
                  <a:lnTo>
                    <a:pt x="1" y="416"/>
                  </a:lnTo>
                  <a:lnTo>
                    <a:pt x="95" y="402"/>
                  </a:lnTo>
                  <a:lnTo>
                    <a:pt x="229" y="563"/>
                  </a:lnTo>
                  <a:lnTo>
                    <a:pt x="255" y="684"/>
                  </a:lnTo>
                  <a:lnTo>
                    <a:pt x="349" y="804"/>
                  </a:lnTo>
                  <a:lnTo>
                    <a:pt x="309" y="858"/>
                  </a:lnTo>
                  <a:lnTo>
                    <a:pt x="322" y="938"/>
                  </a:lnTo>
                  <a:lnTo>
                    <a:pt x="898" y="1434"/>
                  </a:lnTo>
                  <a:lnTo>
                    <a:pt x="1394" y="1996"/>
                  </a:lnTo>
                  <a:lnTo>
                    <a:pt x="1340" y="2117"/>
                  </a:lnTo>
                  <a:lnTo>
                    <a:pt x="1434" y="2130"/>
                  </a:lnTo>
                  <a:lnTo>
                    <a:pt x="1702" y="2184"/>
                  </a:lnTo>
                  <a:lnTo>
                    <a:pt x="1769" y="2144"/>
                  </a:lnTo>
                  <a:lnTo>
                    <a:pt x="1930" y="2345"/>
                  </a:lnTo>
                  <a:lnTo>
                    <a:pt x="1997" y="2305"/>
                  </a:lnTo>
                  <a:lnTo>
                    <a:pt x="2077" y="2157"/>
                  </a:lnTo>
                  <a:lnTo>
                    <a:pt x="2077" y="1970"/>
                  </a:lnTo>
                  <a:lnTo>
                    <a:pt x="2131" y="1822"/>
                  </a:lnTo>
                  <a:lnTo>
                    <a:pt x="2238" y="1809"/>
                  </a:lnTo>
                  <a:lnTo>
                    <a:pt x="2345" y="1755"/>
                  </a:lnTo>
                  <a:lnTo>
                    <a:pt x="2292" y="1662"/>
                  </a:lnTo>
                  <a:lnTo>
                    <a:pt x="2171" y="1568"/>
                  </a:lnTo>
                  <a:lnTo>
                    <a:pt x="2171" y="1461"/>
                  </a:lnTo>
                  <a:lnTo>
                    <a:pt x="2251" y="1407"/>
                  </a:lnTo>
                  <a:lnTo>
                    <a:pt x="2399" y="1514"/>
                  </a:lnTo>
                  <a:lnTo>
                    <a:pt x="2506" y="1541"/>
                  </a:lnTo>
                  <a:lnTo>
                    <a:pt x="2573" y="1487"/>
                  </a:lnTo>
                  <a:lnTo>
                    <a:pt x="2412" y="1300"/>
                  </a:lnTo>
                  <a:lnTo>
                    <a:pt x="2412" y="1139"/>
                  </a:lnTo>
                  <a:lnTo>
                    <a:pt x="2479" y="1099"/>
                  </a:lnTo>
                  <a:lnTo>
                    <a:pt x="2600" y="1166"/>
                  </a:lnTo>
                  <a:lnTo>
                    <a:pt x="2653" y="1086"/>
                  </a:lnTo>
                  <a:lnTo>
                    <a:pt x="2573" y="992"/>
                  </a:lnTo>
                  <a:lnTo>
                    <a:pt x="2466" y="992"/>
                  </a:lnTo>
                  <a:lnTo>
                    <a:pt x="2265" y="831"/>
                  </a:lnTo>
                  <a:lnTo>
                    <a:pt x="2251" y="737"/>
                  </a:lnTo>
                  <a:lnTo>
                    <a:pt x="2399" y="523"/>
                  </a:lnTo>
                  <a:lnTo>
                    <a:pt x="2425" y="335"/>
                  </a:lnTo>
                  <a:lnTo>
                    <a:pt x="2332" y="322"/>
                  </a:lnTo>
                  <a:lnTo>
                    <a:pt x="2278" y="376"/>
                  </a:lnTo>
                  <a:lnTo>
                    <a:pt x="2211" y="309"/>
                  </a:lnTo>
                  <a:lnTo>
                    <a:pt x="2024" y="295"/>
                  </a:lnTo>
                  <a:lnTo>
                    <a:pt x="1876" y="175"/>
                  </a:lnTo>
                  <a:lnTo>
                    <a:pt x="1783" y="201"/>
                  </a:lnTo>
                  <a:lnTo>
                    <a:pt x="1635" y="134"/>
                  </a:lnTo>
                  <a:lnTo>
                    <a:pt x="1461" y="161"/>
                  </a:lnTo>
                  <a:lnTo>
                    <a:pt x="1421" y="108"/>
                  </a:lnTo>
                  <a:lnTo>
                    <a:pt x="1314" y="161"/>
                  </a:lnTo>
                  <a:lnTo>
                    <a:pt x="1153" y="108"/>
                  </a:lnTo>
                  <a:lnTo>
                    <a:pt x="1059" y="175"/>
                  </a:lnTo>
                  <a:lnTo>
                    <a:pt x="1006" y="54"/>
                  </a:lnTo>
                  <a:lnTo>
                    <a:pt x="885" y="27"/>
                  </a:lnTo>
                  <a:lnTo>
                    <a:pt x="831" y="81"/>
                  </a:lnTo>
                  <a:lnTo>
                    <a:pt x="711" y="14"/>
                  </a:lnTo>
                  <a:lnTo>
                    <a:pt x="644" y="94"/>
                  </a:lnTo>
                  <a:lnTo>
                    <a:pt x="550" y="94"/>
                  </a:lnTo>
                  <a:lnTo>
                    <a:pt x="430" y="108"/>
                  </a:lnTo>
                  <a:lnTo>
                    <a:pt x="430" y="201"/>
                  </a:lnTo>
                  <a:lnTo>
                    <a:pt x="336" y="228"/>
                  </a:lnTo>
                  <a:lnTo>
                    <a:pt x="282" y="13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7421107" y="1574107"/>
              <a:ext cx="975040" cy="861518"/>
            </a:xfrm>
            <a:custGeom>
              <a:avLst/>
              <a:gdLst/>
              <a:ahLst/>
              <a:cxnLst/>
              <a:rect l="l" t="t" r="r" b="b"/>
              <a:pathLst>
                <a:path w="2654" h="2345" fill="none" extrusionOk="0">
                  <a:moveTo>
                    <a:pt x="2077" y="2157"/>
                  </a:moveTo>
                  <a:lnTo>
                    <a:pt x="2077" y="1970"/>
                  </a:lnTo>
                  <a:lnTo>
                    <a:pt x="2131" y="1822"/>
                  </a:lnTo>
                  <a:lnTo>
                    <a:pt x="2238" y="1809"/>
                  </a:lnTo>
                  <a:lnTo>
                    <a:pt x="2345" y="1755"/>
                  </a:lnTo>
                  <a:lnTo>
                    <a:pt x="2292" y="1662"/>
                  </a:lnTo>
                  <a:lnTo>
                    <a:pt x="2171" y="1568"/>
                  </a:lnTo>
                  <a:lnTo>
                    <a:pt x="2171" y="1461"/>
                  </a:lnTo>
                  <a:lnTo>
                    <a:pt x="2251" y="1407"/>
                  </a:lnTo>
                  <a:lnTo>
                    <a:pt x="2399" y="1514"/>
                  </a:lnTo>
                  <a:lnTo>
                    <a:pt x="2506" y="1541"/>
                  </a:lnTo>
                  <a:lnTo>
                    <a:pt x="2573" y="1487"/>
                  </a:lnTo>
                  <a:lnTo>
                    <a:pt x="2412" y="1300"/>
                  </a:lnTo>
                  <a:lnTo>
                    <a:pt x="2412" y="1139"/>
                  </a:lnTo>
                  <a:lnTo>
                    <a:pt x="2479" y="1099"/>
                  </a:lnTo>
                  <a:lnTo>
                    <a:pt x="2600" y="1166"/>
                  </a:lnTo>
                  <a:lnTo>
                    <a:pt x="2653" y="1086"/>
                  </a:lnTo>
                  <a:lnTo>
                    <a:pt x="2573" y="992"/>
                  </a:lnTo>
                  <a:lnTo>
                    <a:pt x="2466" y="992"/>
                  </a:lnTo>
                  <a:lnTo>
                    <a:pt x="2265" y="831"/>
                  </a:lnTo>
                  <a:lnTo>
                    <a:pt x="2251" y="737"/>
                  </a:lnTo>
                  <a:lnTo>
                    <a:pt x="2399" y="523"/>
                  </a:lnTo>
                  <a:lnTo>
                    <a:pt x="2425" y="335"/>
                  </a:lnTo>
                  <a:lnTo>
                    <a:pt x="2332" y="322"/>
                  </a:lnTo>
                  <a:lnTo>
                    <a:pt x="2278" y="376"/>
                  </a:lnTo>
                  <a:lnTo>
                    <a:pt x="2211" y="309"/>
                  </a:lnTo>
                  <a:lnTo>
                    <a:pt x="2024" y="295"/>
                  </a:lnTo>
                  <a:lnTo>
                    <a:pt x="1876" y="175"/>
                  </a:lnTo>
                  <a:lnTo>
                    <a:pt x="1783" y="201"/>
                  </a:lnTo>
                  <a:lnTo>
                    <a:pt x="1635" y="134"/>
                  </a:lnTo>
                  <a:lnTo>
                    <a:pt x="1461" y="161"/>
                  </a:lnTo>
                  <a:lnTo>
                    <a:pt x="1421" y="108"/>
                  </a:lnTo>
                  <a:lnTo>
                    <a:pt x="1314" y="161"/>
                  </a:lnTo>
                  <a:lnTo>
                    <a:pt x="1153" y="108"/>
                  </a:lnTo>
                  <a:lnTo>
                    <a:pt x="1059" y="175"/>
                  </a:lnTo>
                  <a:lnTo>
                    <a:pt x="1006" y="54"/>
                  </a:lnTo>
                  <a:lnTo>
                    <a:pt x="885" y="27"/>
                  </a:lnTo>
                  <a:lnTo>
                    <a:pt x="831" y="81"/>
                  </a:lnTo>
                  <a:lnTo>
                    <a:pt x="711" y="14"/>
                  </a:lnTo>
                  <a:lnTo>
                    <a:pt x="644" y="94"/>
                  </a:lnTo>
                  <a:lnTo>
                    <a:pt x="550" y="94"/>
                  </a:lnTo>
                  <a:lnTo>
                    <a:pt x="430" y="108"/>
                  </a:lnTo>
                  <a:lnTo>
                    <a:pt x="430" y="201"/>
                  </a:lnTo>
                  <a:lnTo>
                    <a:pt x="336" y="228"/>
                  </a:lnTo>
                  <a:lnTo>
                    <a:pt x="282" y="134"/>
                  </a:lnTo>
                  <a:lnTo>
                    <a:pt x="108" y="1"/>
                  </a:lnTo>
                  <a:lnTo>
                    <a:pt x="55" y="67"/>
                  </a:lnTo>
                  <a:lnTo>
                    <a:pt x="55" y="255"/>
                  </a:lnTo>
                  <a:lnTo>
                    <a:pt x="1" y="309"/>
                  </a:lnTo>
                  <a:lnTo>
                    <a:pt x="1" y="416"/>
                  </a:lnTo>
                  <a:lnTo>
                    <a:pt x="95" y="402"/>
                  </a:lnTo>
                  <a:lnTo>
                    <a:pt x="229" y="563"/>
                  </a:lnTo>
                  <a:lnTo>
                    <a:pt x="255" y="684"/>
                  </a:lnTo>
                  <a:lnTo>
                    <a:pt x="349" y="804"/>
                  </a:lnTo>
                  <a:lnTo>
                    <a:pt x="309" y="858"/>
                  </a:lnTo>
                  <a:lnTo>
                    <a:pt x="322" y="938"/>
                  </a:lnTo>
                  <a:lnTo>
                    <a:pt x="898" y="1434"/>
                  </a:lnTo>
                  <a:lnTo>
                    <a:pt x="1394" y="1996"/>
                  </a:lnTo>
                  <a:lnTo>
                    <a:pt x="1340" y="2117"/>
                  </a:lnTo>
                  <a:lnTo>
                    <a:pt x="1340" y="2117"/>
                  </a:lnTo>
                  <a:lnTo>
                    <a:pt x="1434" y="2130"/>
                  </a:lnTo>
                  <a:lnTo>
                    <a:pt x="1702" y="2184"/>
                  </a:lnTo>
                  <a:lnTo>
                    <a:pt x="1769" y="2144"/>
                  </a:lnTo>
                  <a:lnTo>
                    <a:pt x="1930" y="2345"/>
                  </a:lnTo>
                  <a:lnTo>
                    <a:pt x="1997" y="2305"/>
                  </a:lnTo>
                  <a:lnTo>
                    <a:pt x="2077" y="2157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6870020" y="1086944"/>
              <a:ext cx="763059" cy="482744"/>
            </a:xfrm>
            <a:custGeom>
              <a:avLst/>
              <a:gdLst/>
              <a:ahLst/>
              <a:cxnLst/>
              <a:rect l="l" t="t" r="r" b="b"/>
              <a:pathLst>
                <a:path w="2077" h="1314" extrusionOk="0">
                  <a:moveTo>
                    <a:pt x="1876" y="0"/>
                  </a:moveTo>
                  <a:lnTo>
                    <a:pt x="1702" y="54"/>
                  </a:lnTo>
                  <a:lnTo>
                    <a:pt x="1394" y="228"/>
                  </a:lnTo>
                  <a:lnTo>
                    <a:pt x="1313" y="228"/>
                  </a:lnTo>
                  <a:lnTo>
                    <a:pt x="1220" y="241"/>
                  </a:lnTo>
                  <a:lnTo>
                    <a:pt x="1059" y="308"/>
                  </a:lnTo>
                  <a:lnTo>
                    <a:pt x="898" y="308"/>
                  </a:lnTo>
                  <a:lnTo>
                    <a:pt x="737" y="375"/>
                  </a:lnTo>
                  <a:lnTo>
                    <a:pt x="644" y="268"/>
                  </a:lnTo>
                  <a:lnTo>
                    <a:pt x="322" y="268"/>
                  </a:lnTo>
                  <a:lnTo>
                    <a:pt x="215" y="255"/>
                  </a:lnTo>
                  <a:lnTo>
                    <a:pt x="41" y="496"/>
                  </a:lnTo>
                  <a:lnTo>
                    <a:pt x="94" y="603"/>
                  </a:lnTo>
                  <a:lnTo>
                    <a:pt x="1" y="751"/>
                  </a:lnTo>
                  <a:lnTo>
                    <a:pt x="41" y="992"/>
                  </a:lnTo>
                  <a:lnTo>
                    <a:pt x="54" y="992"/>
                  </a:lnTo>
                  <a:lnTo>
                    <a:pt x="188" y="1059"/>
                  </a:lnTo>
                  <a:lnTo>
                    <a:pt x="188" y="1152"/>
                  </a:lnTo>
                  <a:lnTo>
                    <a:pt x="68" y="1179"/>
                  </a:lnTo>
                  <a:lnTo>
                    <a:pt x="68" y="1313"/>
                  </a:lnTo>
                  <a:lnTo>
                    <a:pt x="309" y="1300"/>
                  </a:lnTo>
                  <a:lnTo>
                    <a:pt x="496" y="1166"/>
                  </a:lnTo>
                  <a:lnTo>
                    <a:pt x="644" y="1126"/>
                  </a:lnTo>
                  <a:lnTo>
                    <a:pt x="912" y="1246"/>
                  </a:lnTo>
                  <a:lnTo>
                    <a:pt x="1045" y="1233"/>
                  </a:lnTo>
                  <a:lnTo>
                    <a:pt x="1086" y="992"/>
                  </a:lnTo>
                  <a:lnTo>
                    <a:pt x="1313" y="884"/>
                  </a:lnTo>
                  <a:lnTo>
                    <a:pt x="1340" y="697"/>
                  </a:lnTo>
                  <a:lnTo>
                    <a:pt x="1769" y="469"/>
                  </a:lnTo>
                  <a:lnTo>
                    <a:pt x="2077" y="469"/>
                  </a:lnTo>
                  <a:lnTo>
                    <a:pt x="2050" y="201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6870020" y="1086944"/>
              <a:ext cx="763059" cy="482744"/>
            </a:xfrm>
            <a:custGeom>
              <a:avLst/>
              <a:gdLst/>
              <a:ahLst/>
              <a:cxnLst/>
              <a:rect l="l" t="t" r="r" b="b"/>
              <a:pathLst>
                <a:path w="2077" h="1314" fill="none" extrusionOk="0">
                  <a:moveTo>
                    <a:pt x="496" y="1166"/>
                  </a:moveTo>
                  <a:lnTo>
                    <a:pt x="644" y="1126"/>
                  </a:lnTo>
                  <a:lnTo>
                    <a:pt x="912" y="1246"/>
                  </a:lnTo>
                  <a:lnTo>
                    <a:pt x="1045" y="1233"/>
                  </a:lnTo>
                  <a:lnTo>
                    <a:pt x="1086" y="992"/>
                  </a:lnTo>
                  <a:lnTo>
                    <a:pt x="1313" y="884"/>
                  </a:lnTo>
                  <a:lnTo>
                    <a:pt x="1340" y="697"/>
                  </a:lnTo>
                  <a:lnTo>
                    <a:pt x="1769" y="469"/>
                  </a:lnTo>
                  <a:lnTo>
                    <a:pt x="2077" y="469"/>
                  </a:lnTo>
                  <a:lnTo>
                    <a:pt x="2050" y="201"/>
                  </a:lnTo>
                  <a:lnTo>
                    <a:pt x="1876" y="0"/>
                  </a:lnTo>
                  <a:lnTo>
                    <a:pt x="1702" y="54"/>
                  </a:lnTo>
                  <a:lnTo>
                    <a:pt x="1394" y="228"/>
                  </a:lnTo>
                  <a:lnTo>
                    <a:pt x="1313" y="228"/>
                  </a:lnTo>
                  <a:lnTo>
                    <a:pt x="1220" y="241"/>
                  </a:lnTo>
                  <a:lnTo>
                    <a:pt x="1059" y="308"/>
                  </a:lnTo>
                  <a:lnTo>
                    <a:pt x="898" y="308"/>
                  </a:lnTo>
                  <a:lnTo>
                    <a:pt x="737" y="375"/>
                  </a:lnTo>
                  <a:lnTo>
                    <a:pt x="644" y="268"/>
                  </a:lnTo>
                  <a:lnTo>
                    <a:pt x="322" y="268"/>
                  </a:lnTo>
                  <a:lnTo>
                    <a:pt x="215" y="255"/>
                  </a:lnTo>
                  <a:lnTo>
                    <a:pt x="41" y="496"/>
                  </a:lnTo>
                  <a:lnTo>
                    <a:pt x="94" y="603"/>
                  </a:lnTo>
                  <a:lnTo>
                    <a:pt x="1" y="751"/>
                  </a:lnTo>
                  <a:lnTo>
                    <a:pt x="41" y="992"/>
                  </a:lnTo>
                  <a:lnTo>
                    <a:pt x="54" y="992"/>
                  </a:lnTo>
                  <a:lnTo>
                    <a:pt x="188" y="1059"/>
                  </a:lnTo>
                  <a:lnTo>
                    <a:pt x="188" y="1152"/>
                  </a:lnTo>
                  <a:lnTo>
                    <a:pt x="68" y="1179"/>
                  </a:lnTo>
                  <a:lnTo>
                    <a:pt x="68" y="1313"/>
                  </a:lnTo>
                  <a:lnTo>
                    <a:pt x="309" y="1300"/>
                  </a:lnTo>
                  <a:lnTo>
                    <a:pt x="496" y="1166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6904555" y="-1733162"/>
              <a:ext cx="2396820" cy="2023189"/>
            </a:xfrm>
            <a:custGeom>
              <a:avLst/>
              <a:gdLst/>
              <a:ahLst/>
              <a:cxnLst/>
              <a:rect l="l" t="t" r="r" b="b"/>
              <a:pathLst>
                <a:path w="6524" h="5507" extrusionOk="0">
                  <a:moveTo>
                    <a:pt x="2318" y="1"/>
                  </a:moveTo>
                  <a:lnTo>
                    <a:pt x="2037" y="148"/>
                  </a:lnTo>
                  <a:lnTo>
                    <a:pt x="1836" y="121"/>
                  </a:lnTo>
                  <a:lnTo>
                    <a:pt x="1635" y="202"/>
                  </a:lnTo>
                  <a:lnTo>
                    <a:pt x="1501" y="389"/>
                  </a:lnTo>
                  <a:lnTo>
                    <a:pt x="1300" y="389"/>
                  </a:lnTo>
                  <a:lnTo>
                    <a:pt x="1166" y="537"/>
                  </a:lnTo>
                  <a:lnTo>
                    <a:pt x="1166" y="644"/>
                  </a:lnTo>
                  <a:lnTo>
                    <a:pt x="951" y="657"/>
                  </a:lnTo>
                  <a:lnTo>
                    <a:pt x="617" y="831"/>
                  </a:lnTo>
                  <a:lnTo>
                    <a:pt x="389" y="845"/>
                  </a:lnTo>
                  <a:lnTo>
                    <a:pt x="309" y="1019"/>
                  </a:lnTo>
                  <a:lnTo>
                    <a:pt x="255" y="1193"/>
                  </a:lnTo>
                  <a:lnTo>
                    <a:pt x="215" y="1220"/>
                  </a:lnTo>
                  <a:lnTo>
                    <a:pt x="215" y="1287"/>
                  </a:lnTo>
                  <a:lnTo>
                    <a:pt x="148" y="1287"/>
                  </a:lnTo>
                  <a:lnTo>
                    <a:pt x="228" y="1608"/>
                  </a:lnTo>
                  <a:lnTo>
                    <a:pt x="201" y="1849"/>
                  </a:lnTo>
                  <a:lnTo>
                    <a:pt x="0" y="1943"/>
                  </a:lnTo>
                  <a:lnTo>
                    <a:pt x="0" y="2050"/>
                  </a:lnTo>
                  <a:lnTo>
                    <a:pt x="228" y="2278"/>
                  </a:lnTo>
                  <a:lnTo>
                    <a:pt x="201" y="2425"/>
                  </a:lnTo>
                  <a:lnTo>
                    <a:pt x="309" y="2559"/>
                  </a:lnTo>
                  <a:lnTo>
                    <a:pt x="309" y="2667"/>
                  </a:lnTo>
                  <a:lnTo>
                    <a:pt x="362" y="2814"/>
                  </a:lnTo>
                  <a:lnTo>
                    <a:pt x="309" y="2934"/>
                  </a:lnTo>
                  <a:lnTo>
                    <a:pt x="429" y="3229"/>
                  </a:lnTo>
                  <a:lnTo>
                    <a:pt x="523" y="3269"/>
                  </a:lnTo>
                  <a:lnTo>
                    <a:pt x="617" y="3390"/>
                  </a:lnTo>
                  <a:lnTo>
                    <a:pt x="630" y="3765"/>
                  </a:lnTo>
                  <a:lnTo>
                    <a:pt x="590" y="3819"/>
                  </a:lnTo>
                  <a:lnTo>
                    <a:pt x="643" y="3939"/>
                  </a:lnTo>
                  <a:lnTo>
                    <a:pt x="697" y="3872"/>
                  </a:lnTo>
                  <a:lnTo>
                    <a:pt x="818" y="3885"/>
                  </a:lnTo>
                  <a:lnTo>
                    <a:pt x="885" y="3845"/>
                  </a:lnTo>
                  <a:lnTo>
                    <a:pt x="1179" y="3899"/>
                  </a:lnTo>
                  <a:lnTo>
                    <a:pt x="1166" y="3979"/>
                  </a:lnTo>
                  <a:lnTo>
                    <a:pt x="1286" y="4100"/>
                  </a:lnTo>
                  <a:lnTo>
                    <a:pt x="1407" y="4086"/>
                  </a:lnTo>
                  <a:lnTo>
                    <a:pt x="1514" y="4180"/>
                  </a:lnTo>
                  <a:lnTo>
                    <a:pt x="1447" y="4328"/>
                  </a:lnTo>
                  <a:lnTo>
                    <a:pt x="1501" y="4421"/>
                  </a:lnTo>
                  <a:lnTo>
                    <a:pt x="1554" y="4448"/>
                  </a:lnTo>
                  <a:lnTo>
                    <a:pt x="1541" y="4582"/>
                  </a:lnTo>
                  <a:lnTo>
                    <a:pt x="1635" y="4622"/>
                  </a:lnTo>
                  <a:lnTo>
                    <a:pt x="1702" y="4555"/>
                  </a:lnTo>
                  <a:lnTo>
                    <a:pt x="1795" y="4555"/>
                  </a:lnTo>
                  <a:lnTo>
                    <a:pt x="1635" y="4341"/>
                  </a:lnTo>
                  <a:lnTo>
                    <a:pt x="1702" y="4287"/>
                  </a:lnTo>
                  <a:lnTo>
                    <a:pt x="2037" y="4475"/>
                  </a:lnTo>
                  <a:lnTo>
                    <a:pt x="2237" y="4448"/>
                  </a:lnTo>
                  <a:lnTo>
                    <a:pt x="2211" y="4569"/>
                  </a:lnTo>
                  <a:lnTo>
                    <a:pt x="2358" y="4689"/>
                  </a:lnTo>
                  <a:lnTo>
                    <a:pt x="2626" y="4636"/>
                  </a:lnTo>
                  <a:lnTo>
                    <a:pt x="2840" y="4703"/>
                  </a:lnTo>
                  <a:lnTo>
                    <a:pt x="3269" y="5011"/>
                  </a:lnTo>
                  <a:lnTo>
                    <a:pt x="3403" y="5238"/>
                  </a:lnTo>
                  <a:lnTo>
                    <a:pt x="3523" y="5252"/>
                  </a:lnTo>
                  <a:lnTo>
                    <a:pt x="3577" y="5171"/>
                  </a:lnTo>
                  <a:lnTo>
                    <a:pt x="3765" y="5185"/>
                  </a:lnTo>
                  <a:lnTo>
                    <a:pt x="3872" y="5292"/>
                  </a:lnTo>
                  <a:lnTo>
                    <a:pt x="3912" y="5480"/>
                  </a:lnTo>
                  <a:lnTo>
                    <a:pt x="3952" y="5493"/>
                  </a:lnTo>
                  <a:lnTo>
                    <a:pt x="4086" y="5493"/>
                  </a:lnTo>
                  <a:lnTo>
                    <a:pt x="4166" y="5359"/>
                  </a:lnTo>
                  <a:lnTo>
                    <a:pt x="4287" y="5319"/>
                  </a:lnTo>
                  <a:lnTo>
                    <a:pt x="4394" y="5332"/>
                  </a:lnTo>
                  <a:lnTo>
                    <a:pt x="4568" y="5332"/>
                  </a:lnTo>
                  <a:lnTo>
                    <a:pt x="4662" y="5399"/>
                  </a:lnTo>
                  <a:lnTo>
                    <a:pt x="4756" y="5319"/>
                  </a:lnTo>
                  <a:lnTo>
                    <a:pt x="4863" y="5292"/>
                  </a:lnTo>
                  <a:lnTo>
                    <a:pt x="4983" y="5346"/>
                  </a:lnTo>
                  <a:lnTo>
                    <a:pt x="5064" y="5305"/>
                  </a:lnTo>
                  <a:lnTo>
                    <a:pt x="5332" y="5319"/>
                  </a:lnTo>
                  <a:lnTo>
                    <a:pt x="5626" y="5493"/>
                  </a:lnTo>
                  <a:lnTo>
                    <a:pt x="5787" y="5506"/>
                  </a:lnTo>
                  <a:lnTo>
                    <a:pt x="5787" y="5292"/>
                  </a:lnTo>
                  <a:lnTo>
                    <a:pt x="5760" y="5091"/>
                  </a:lnTo>
                  <a:lnTo>
                    <a:pt x="6189" y="4609"/>
                  </a:lnTo>
                  <a:lnTo>
                    <a:pt x="6256" y="4395"/>
                  </a:lnTo>
                  <a:lnTo>
                    <a:pt x="6363" y="4274"/>
                  </a:lnTo>
                  <a:lnTo>
                    <a:pt x="6484" y="4274"/>
                  </a:lnTo>
                  <a:lnTo>
                    <a:pt x="6524" y="4060"/>
                  </a:lnTo>
                  <a:lnTo>
                    <a:pt x="6470" y="3979"/>
                  </a:lnTo>
                  <a:lnTo>
                    <a:pt x="6444" y="3872"/>
                  </a:lnTo>
                  <a:lnTo>
                    <a:pt x="6511" y="3792"/>
                  </a:lnTo>
                  <a:lnTo>
                    <a:pt x="6336" y="3685"/>
                  </a:lnTo>
                  <a:lnTo>
                    <a:pt x="6256" y="3470"/>
                  </a:lnTo>
                  <a:lnTo>
                    <a:pt x="6162" y="3376"/>
                  </a:lnTo>
                  <a:lnTo>
                    <a:pt x="6162" y="3055"/>
                  </a:lnTo>
                  <a:lnTo>
                    <a:pt x="6176" y="2934"/>
                  </a:lnTo>
                  <a:lnTo>
                    <a:pt x="6176" y="2867"/>
                  </a:lnTo>
                  <a:lnTo>
                    <a:pt x="6028" y="2640"/>
                  </a:lnTo>
                  <a:lnTo>
                    <a:pt x="5975" y="2425"/>
                  </a:lnTo>
                  <a:lnTo>
                    <a:pt x="6082" y="2251"/>
                  </a:lnTo>
                  <a:lnTo>
                    <a:pt x="6229" y="2198"/>
                  </a:lnTo>
                  <a:lnTo>
                    <a:pt x="6216" y="1756"/>
                  </a:lnTo>
                  <a:lnTo>
                    <a:pt x="6135" y="1689"/>
                  </a:lnTo>
                  <a:lnTo>
                    <a:pt x="6109" y="1515"/>
                  </a:lnTo>
                  <a:lnTo>
                    <a:pt x="6015" y="1367"/>
                  </a:lnTo>
                  <a:lnTo>
                    <a:pt x="5908" y="1032"/>
                  </a:lnTo>
                  <a:lnTo>
                    <a:pt x="5787" y="845"/>
                  </a:lnTo>
                  <a:lnTo>
                    <a:pt x="5787" y="671"/>
                  </a:lnTo>
                  <a:lnTo>
                    <a:pt x="5720" y="416"/>
                  </a:lnTo>
                  <a:lnTo>
                    <a:pt x="5613" y="403"/>
                  </a:lnTo>
                  <a:lnTo>
                    <a:pt x="5466" y="269"/>
                  </a:lnTo>
                  <a:lnTo>
                    <a:pt x="5318" y="282"/>
                  </a:lnTo>
                  <a:lnTo>
                    <a:pt x="4528" y="363"/>
                  </a:lnTo>
                  <a:lnTo>
                    <a:pt x="3631" y="309"/>
                  </a:lnTo>
                  <a:lnTo>
                    <a:pt x="3537" y="349"/>
                  </a:lnTo>
                  <a:lnTo>
                    <a:pt x="3309" y="563"/>
                  </a:lnTo>
                  <a:lnTo>
                    <a:pt x="3095" y="604"/>
                  </a:lnTo>
                  <a:lnTo>
                    <a:pt x="3041" y="563"/>
                  </a:lnTo>
                  <a:lnTo>
                    <a:pt x="3255" y="443"/>
                  </a:lnTo>
                  <a:lnTo>
                    <a:pt x="3443" y="255"/>
                  </a:lnTo>
                  <a:lnTo>
                    <a:pt x="3376" y="255"/>
                  </a:lnTo>
                  <a:lnTo>
                    <a:pt x="3229" y="403"/>
                  </a:lnTo>
                  <a:lnTo>
                    <a:pt x="2961" y="537"/>
                  </a:lnTo>
                  <a:lnTo>
                    <a:pt x="2653" y="443"/>
                  </a:lnTo>
                  <a:lnTo>
                    <a:pt x="2586" y="282"/>
                  </a:lnTo>
                  <a:lnTo>
                    <a:pt x="2639" y="162"/>
                  </a:lnTo>
                  <a:lnTo>
                    <a:pt x="2800" y="188"/>
                  </a:lnTo>
                  <a:lnTo>
                    <a:pt x="2880" y="229"/>
                  </a:lnTo>
                  <a:lnTo>
                    <a:pt x="2880" y="188"/>
                  </a:lnTo>
                  <a:lnTo>
                    <a:pt x="2679" y="95"/>
                  </a:lnTo>
                  <a:lnTo>
                    <a:pt x="2318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6904555" y="-1733162"/>
              <a:ext cx="2396820" cy="2023189"/>
            </a:xfrm>
            <a:custGeom>
              <a:avLst/>
              <a:gdLst/>
              <a:ahLst/>
              <a:cxnLst/>
              <a:rect l="l" t="t" r="r" b="b"/>
              <a:pathLst>
                <a:path w="6524" h="5507" fill="none" extrusionOk="0">
                  <a:moveTo>
                    <a:pt x="201" y="1849"/>
                  </a:moveTo>
                  <a:lnTo>
                    <a:pt x="0" y="1943"/>
                  </a:lnTo>
                  <a:lnTo>
                    <a:pt x="0" y="2050"/>
                  </a:lnTo>
                  <a:lnTo>
                    <a:pt x="228" y="2278"/>
                  </a:lnTo>
                  <a:lnTo>
                    <a:pt x="201" y="2425"/>
                  </a:lnTo>
                  <a:lnTo>
                    <a:pt x="309" y="2559"/>
                  </a:lnTo>
                  <a:lnTo>
                    <a:pt x="309" y="2667"/>
                  </a:lnTo>
                  <a:lnTo>
                    <a:pt x="362" y="2814"/>
                  </a:lnTo>
                  <a:lnTo>
                    <a:pt x="309" y="2934"/>
                  </a:lnTo>
                  <a:lnTo>
                    <a:pt x="429" y="3229"/>
                  </a:lnTo>
                  <a:lnTo>
                    <a:pt x="523" y="3269"/>
                  </a:lnTo>
                  <a:lnTo>
                    <a:pt x="617" y="3390"/>
                  </a:lnTo>
                  <a:lnTo>
                    <a:pt x="630" y="3765"/>
                  </a:lnTo>
                  <a:lnTo>
                    <a:pt x="590" y="3819"/>
                  </a:lnTo>
                  <a:lnTo>
                    <a:pt x="643" y="3939"/>
                  </a:lnTo>
                  <a:lnTo>
                    <a:pt x="697" y="3872"/>
                  </a:lnTo>
                  <a:lnTo>
                    <a:pt x="818" y="3885"/>
                  </a:lnTo>
                  <a:lnTo>
                    <a:pt x="885" y="3845"/>
                  </a:lnTo>
                  <a:lnTo>
                    <a:pt x="1179" y="3899"/>
                  </a:lnTo>
                  <a:lnTo>
                    <a:pt x="1166" y="3979"/>
                  </a:lnTo>
                  <a:lnTo>
                    <a:pt x="1286" y="4100"/>
                  </a:lnTo>
                  <a:lnTo>
                    <a:pt x="1407" y="4086"/>
                  </a:lnTo>
                  <a:lnTo>
                    <a:pt x="1514" y="4180"/>
                  </a:lnTo>
                  <a:lnTo>
                    <a:pt x="1447" y="4328"/>
                  </a:lnTo>
                  <a:lnTo>
                    <a:pt x="1501" y="4421"/>
                  </a:lnTo>
                  <a:lnTo>
                    <a:pt x="1554" y="4448"/>
                  </a:lnTo>
                  <a:lnTo>
                    <a:pt x="1541" y="4582"/>
                  </a:lnTo>
                  <a:lnTo>
                    <a:pt x="1635" y="4622"/>
                  </a:lnTo>
                  <a:lnTo>
                    <a:pt x="1702" y="4555"/>
                  </a:lnTo>
                  <a:lnTo>
                    <a:pt x="1795" y="4555"/>
                  </a:lnTo>
                  <a:lnTo>
                    <a:pt x="1635" y="4341"/>
                  </a:lnTo>
                  <a:lnTo>
                    <a:pt x="1702" y="4287"/>
                  </a:lnTo>
                  <a:lnTo>
                    <a:pt x="2037" y="4475"/>
                  </a:lnTo>
                  <a:lnTo>
                    <a:pt x="2237" y="4448"/>
                  </a:lnTo>
                  <a:lnTo>
                    <a:pt x="2211" y="4569"/>
                  </a:lnTo>
                  <a:lnTo>
                    <a:pt x="2358" y="4689"/>
                  </a:lnTo>
                  <a:lnTo>
                    <a:pt x="2626" y="4636"/>
                  </a:lnTo>
                  <a:lnTo>
                    <a:pt x="2840" y="4703"/>
                  </a:lnTo>
                  <a:lnTo>
                    <a:pt x="3269" y="5011"/>
                  </a:lnTo>
                  <a:lnTo>
                    <a:pt x="3403" y="5238"/>
                  </a:lnTo>
                  <a:lnTo>
                    <a:pt x="3523" y="5252"/>
                  </a:lnTo>
                  <a:lnTo>
                    <a:pt x="3577" y="5171"/>
                  </a:lnTo>
                  <a:lnTo>
                    <a:pt x="3765" y="5185"/>
                  </a:lnTo>
                  <a:lnTo>
                    <a:pt x="3872" y="5292"/>
                  </a:lnTo>
                  <a:lnTo>
                    <a:pt x="3912" y="5480"/>
                  </a:lnTo>
                  <a:lnTo>
                    <a:pt x="3952" y="5493"/>
                  </a:lnTo>
                  <a:lnTo>
                    <a:pt x="4086" y="5493"/>
                  </a:lnTo>
                  <a:lnTo>
                    <a:pt x="4166" y="5359"/>
                  </a:lnTo>
                  <a:lnTo>
                    <a:pt x="4287" y="5319"/>
                  </a:lnTo>
                  <a:lnTo>
                    <a:pt x="4394" y="5332"/>
                  </a:lnTo>
                  <a:lnTo>
                    <a:pt x="4568" y="5332"/>
                  </a:lnTo>
                  <a:lnTo>
                    <a:pt x="4662" y="5399"/>
                  </a:lnTo>
                  <a:lnTo>
                    <a:pt x="4756" y="5319"/>
                  </a:lnTo>
                  <a:lnTo>
                    <a:pt x="4863" y="5292"/>
                  </a:lnTo>
                  <a:lnTo>
                    <a:pt x="4983" y="5346"/>
                  </a:lnTo>
                  <a:lnTo>
                    <a:pt x="5064" y="5305"/>
                  </a:lnTo>
                  <a:lnTo>
                    <a:pt x="5332" y="5319"/>
                  </a:lnTo>
                  <a:lnTo>
                    <a:pt x="5626" y="5493"/>
                  </a:lnTo>
                  <a:lnTo>
                    <a:pt x="5787" y="5506"/>
                  </a:lnTo>
                  <a:lnTo>
                    <a:pt x="5787" y="5292"/>
                  </a:lnTo>
                  <a:lnTo>
                    <a:pt x="5760" y="5091"/>
                  </a:lnTo>
                  <a:lnTo>
                    <a:pt x="6189" y="4609"/>
                  </a:lnTo>
                  <a:lnTo>
                    <a:pt x="6256" y="4395"/>
                  </a:lnTo>
                  <a:lnTo>
                    <a:pt x="6363" y="4274"/>
                  </a:lnTo>
                  <a:lnTo>
                    <a:pt x="6484" y="4274"/>
                  </a:lnTo>
                  <a:lnTo>
                    <a:pt x="6524" y="4060"/>
                  </a:lnTo>
                  <a:lnTo>
                    <a:pt x="6470" y="3979"/>
                  </a:lnTo>
                  <a:lnTo>
                    <a:pt x="6444" y="3872"/>
                  </a:lnTo>
                  <a:lnTo>
                    <a:pt x="6511" y="3792"/>
                  </a:lnTo>
                  <a:lnTo>
                    <a:pt x="6336" y="3685"/>
                  </a:lnTo>
                  <a:lnTo>
                    <a:pt x="6256" y="3470"/>
                  </a:lnTo>
                  <a:lnTo>
                    <a:pt x="6162" y="3376"/>
                  </a:lnTo>
                  <a:lnTo>
                    <a:pt x="6162" y="3055"/>
                  </a:lnTo>
                  <a:lnTo>
                    <a:pt x="6176" y="2934"/>
                  </a:lnTo>
                  <a:lnTo>
                    <a:pt x="6176" y="2867"/>
                  </a:lnTo>
                  <a:lnTo>
                    <a:pt x="6028" y="2640"/>
                  </a:lnTo>
                  <a:lnTo>
                    <a:pt x="5975" y="2425"/>
                  </a:lnTo>
                  <a:lnTo>
                    <a:pt x="6082" y="2251"/>
                  </a:lnTo>
                  <a:lnTo>
                    <a:pt x="6229" y="2198"/>
                  </a:lnTo>
                  <a:lnTo>
                    <a:pt x="6216" y="1756"/>
                  </a:lnTo>
                  <a:lnTo>
                    <a:pt x="6135" y="1689"/>
                  </a:lnTo>
                  <a:lnTo>
                    <a:pt x="6109" y="1515"/>
                  </a:lnTo>
                  <a:lnTo>
                    <a:pt x="6015" y="1367"/>
                  </a:lnTo>
                  <a:lnTo>
                    <a:pt x="5908" y="1032"/>
                  </a:lnTo>
                  <a:lnTo>
                    <a:pt x="5787" y="845"/>
                  </a:lnTo>
                  <a:lnTo>
                    <a:pt x="5787" y="671"/>
                  </a:lnTo>
                  <a:lnTo>
                    <a:pt x="5720" y="416"/>
                  </a:lnTo>
                  <a:lnTo>
                    <a:pt x="5613" y="403"/>
                  </a:lnTo>
                  <a:lnTo>
                    <a:pt x="5466" y="269"/>
                  </a:lnTo>
                  <a:lnTo>
                    <a:pt x="5318" y="282"/>
                  </a:lnTo>
                  <a:lnTo>
                    <a:pt x="4528" y="363"/>
                  </a:lnTo>
                  <a:lnTo>
                    <a:pt x="3631" y="309"/>
                  </a:lnTo>
                  <a:lnTo>
                    <a:pt x="3537" y="349"/>
                  </a:lnTo>
                  <a:lnTo>
                    <a:pt x="3309" y="563"/>
                  </a:lnTo>
                  <a:lnTo>
                    <a:pt x="3095" y="604"/>
                  </a:lnTo>
                  <a:lnTo>
                    <a:pt x="3041" y="563"/>
                  </a:lnTo>
                  <a:lnTo>
                    <a:pt x="3255" y="443"/>
                  </a:lnTo>
                  <a:lnTo>
                    <a:pt x="3443" y="255"/>
                  </a:lnTo>
                  <a:lnTo>
                    <a:pt x="3376" y="255"/>
                  </a:lnTo>
                  <a:lnTo>
                    <a:pt x="3229" y="403"/>
                  </a:lnTo>
                  <a:lnTo>
                    <a:pt x="2961" y="537"/>
                  </a:lnTo>
                  <a:lnTo>
                    <a:pt x="2653" y="443"/>
                  </a:lnTo>
                  <a:lnTo>
                    <a:pt x="2586" y="282"/>
                  </a:lnTo>
                  <a:lnTo>
                    <a:pt x="2639" y="162"/>
                  </a:lnTo>
                  <a:lnTo>
                    <a:pt x="2800" y="188"/>
                  </a:lnTo>
                  <a:lnTo>
                    <a:pt x="2880" y="229"/>
                  </a:lnTo>
                  <a:lnTo>
                    <a:pt x="2880" y="188"/>
                  </a:lnTo>
                  <a:lnTo>
                    <a:pt x="2679" y="95"/>
                  </a:lnTo>
                  <a:lnTo>
                    <a:pt x="2318" y="1"/>
                  </a:lnTo>
                  <a:lnTo>
                    <a:pt x="2037" y="148"/>
                  </a:lnTo>
                  <a:lnTo>
                    <a:pt x="1836" y="121"/>
                  </a:lnTo>
                  <a:lnTo>
                    <a:pt x="1635" y="202"/>
                  </a:lnTo>
                  <a:lnTo>
                    <a:pt x="1501" y="389"/>
                  </a:lnTo>
                  <a:lnTo>
                    <a:pt x="1300" y="389"/>
                  </a:lnTo>
                  <a:lnTo>
                    <a:pt x="1166" y="537"/>
                  </a:lnTo>
                  <a:lnTo>
                    <a:pt x="1166" y="644"/>
                  </a:lnTo>
                  <a:lnTo>
                    <a:pt x="951" y="657"/>
                  </a:lnTo>
                  <a:lnTo>
                    <a:pt x="617" y="831"/>
                  </a:lnTo>
                  <a:lnTo>
                    <a:pt x="389" y="845"/>
                  </a:lnTo>
                  <a:lnTo>
                    <a:pt x="309" y="1019"/>
                  </a:lnTo>
                  <a:lnTo>
                    <a:pt x="255" y="1193"/>
                  </a:lnTo>
                  <a:lnTo>
                    <a:pt x="215" y="1220"/>
                  </a:lnTo>
                  <a:lnTo>
                    <a:pt x="215" y="1287"/>
                  </a:lnTo>
                  <a:lnTo>
                    <a:pt x="148" y="1287"/>
                  </a:lnTo>
                  <a:lnTo>
                    <a:pt x="228" y="1608"/>
                  </a:lnTo>
                  <a:lnTo>
                    <a:pt x="201" y="1849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6427313" y="-330457"/>
              <a:ext cx="1914443" cy="826984"/>
            </a:xfrm>
            <a:custGeom>
              <a:avLst/>
              <a:gdLst/>
              <a:ahLst/>
              <a:cxnLst/>
              <a:rect l="l" t="t" r="r" b="b"/>
              <a:pathLst>
                <a:path w="5211" h="2251" extrusionOk="0">
                  <a:moveTo>
                    <a:pt x="1755" y="1"/>
                  </a:moveTo>
                  <a:lnTo>
                    <a:pt x="1661" y="54"/>
                  </a:lnTo>
                  <a:lnTo>
                    <a:pt x="1447" y="14"/>
                  </a:lnTo>
                  <a:lnTo>
                    <a:pt x="1447" y="134"/>
                  </a:lnTo>
                  <a:lnTo>
                    <a:pt x="1326" y="201"/>
                  </a:lnTo>
                  <a:lnTo>
                    <a:pt x="1219" y="188"/>
                  </a:lnTo>
                  <a:lnTo>
                    <a:pt x="991" y="188"/>
                  </a:lnTo>
                  <a:lnTo>
                    <a:pt x="911" y="309"/>
                  </a:lnTo>
                  <a:lnTo>
                    <a:pt x="764" y="309"/>
                  </a:lnTo>
                  <a:lnTo>
                    <a:pt x="616" y="469"/>
                  </a:lnTo>
                  <a:lnTo>
                    <a:pt x="496" y="483"/>
                  </a:lnTo>
                  <a:lnTo>
                    <a:pt x="255" y="710"/>
                  </a:lnTo>
                  <a:lnTo>
                    <a:pt x="134" y="657"/>
                  </a:lnTo>
                  <a:lnTo>
                    <a:pt x="67" y="590"/>
                  </a:lnTo>
                  <a:lnTo>
                    <a:pt x="0" y="643"/>
                  </a:lnTo>
                  <a:lnTo>
                    <a:pt x="13" y="751"/>
                  </a:lnTo>
                  <a:lnTo>
                    <a:pt x="201" y="858"/>
                  </a:lnTo>
                  <a:lnTo>
                    <a:pt x="348" y="1086"/>
                  </a:lnTo>
                  <a:lnTo>
                    <a:pt x="335" y="1260"/>
                  </a:lnTo>
                  <a:lnTo>
                    <a:pt x="375" y="1367"/>
                  </a:lnTo>
                  <a:lnTo>
                    <a:pt x="509" y="1447"/>
                  </a:lnTo>
                  <a:lnTo>
                    <a:pt x="750" y="1608"/>
                  </a:lnTo>
                  <a:lnTo>
                    <a:pt x="898" y="1702"/>
                  </a:lnTo>
                  <a:lnTo>
                    <a:pt x="1179" y="2037"/>
                  </a:lnTo>
                  <a:lnTo>
                    <a:pt x="1273" y="2050"/>
                  </a:lnTo>
                  <a:lnTo>
                    <a:pt x="1634" y="2251"/>
                  </a:lnTo>
                  <a:lnTo>
                    <a:pt x="1701" y="2171"/>
                  </a:lnTo>
                  <a:lnTo>
                    <a:pt x="1889" y="2157"/>
                  </a:lnTo>
                  <a:lnTo>
                    <a:pt x="1902" y="2050"/>
                  </a:lnTo>
                  <a:lnTo>
                    <a:pt x="1969" y="1983"/>
                  </a:lnTo>
                  <a:lnTo>
                    <a:pt x="2036" y="1862"/>
                  </a:lnTo>
                  <a:lnTo>
                    <a:pt x="2170" y="1916"/>
                  </a:lnTo>
                  <a:lnTo>
                    <a:pt x="2438" y="1929"/>
                  </a:lnTo>
                  <a:lnTo>
                    <a:pt x="2612" y="2050"/>
                  </a:lnTo>
                  <a:lnTo>
                    <a:pt x="2813" y="2050"/>
                  </a:lnTo>
                  <a:lnTo>
                    <a:pt x="3001" y="2010"/>
                  </a:lnTo>
                  <a:lnTo>
                    <a:pt x="3121" y="2104"/>
                  </a:lnTo>
                  <a:lnTo>
                    <a:pt x="3389" y="2171"/>
                  </a:lnTo>
                  <a:lnTo>
                    <a:pt x="3429" y="2184"/>
                  </a:lnTo>
                  <a:lnTo>
                    <a:pt x="3603" y="2063"/>
                  </a:lnTo>
                  <a:lnTo>
                    <a:pt x="3764" y="2063"/>
                  </a:lnTo>
                  <a:lnTo>
                    <a:pt x="3831" y="2117"/>
                  </a:lnTo>
                  <a:lnTo>
                    <a:pt x="4099" y="2023"/>
                  </a:lnTo>
                  <a:lnTo>
                    <a:pt x="4354" y="1983"/>
                  </a:lnTo>
                  <a:lnTo>
                    <a:pt x="4554" y="1782"/>
                  </a:lnTo>
                  <a:lnTo>
                    <a:pt x="4742" y="1769"/>
                  </a:lnTo>
                  <a:lnTo>
                    <a:pt x="4889" y="1635"/>
                  </a:lnTo>
                  <a:lnTo>
                    <a:pt x="5211" y="1662"/>
                  </a:lnTo>
                  <a:lnTo>
                    <a:pt x="5171" y="1474"/>
                  </a:lnTo>
                  <a:lnTo>
                    <a:pt x="5064" y="1367"/>
                  </a:lnTo>
                  <a:lnTo>
                    <a:pt x="4876" y="1353"/>
                  </a:lnTo>
                  <a:lnTo>
                    <a:pt x="4822" y="1434"/>
                  </a:lnTo>
                  <a:lnTo>
                    <a:pt x="4702" y="1420"/>
                  </a:lnTo>
                  <a:lnTo>
                    <a:pt x="4568" y="1193"/>
                  </a:lnTo>
                  <a:lnTo>
                    <a:pt x="4139" y="885"/>
                  </a:lnTo>
                  <a:lnTo>
                    <a:pt x="3925" y="818"/>
                  </a:lnTo>
                  <a:lnTo>
                    <a:pt x="3657" y="871"/>
                  </a:lnTo>
                  <a:lnTo>
                    <a:pt x="3510" y="751"/>
                  </a:lnTo>
                  <a:lnTo>
                    <a:pt x="3536" y="630"/>
                  </a:lnTo>
                  <a:lnTo>
                    <a:pt x="3336" y="657"/>
                  </a:lnTo>
                  <a:lnTo>
                    <a:pt x="3001" y="469"/>
                  </a:lnTo>
                  <a:lnTo>
                    <a:pt x="2934" y="523"/>
                  </a:lnTo>
                  <a:lnTo>
                    <a:pt x="3094" y="737"/>
                  </a:lnTo>
                  <a:lnTo>
                    <a:pt x="3001" y="737"/>
                  </a:lnTo>
                  <a:lnTo>
                    <a:pt x="2934" y="804"/>
                  </a:lnTo>
                  <a:lnTo>
                    <a:pt x="2840" y="764"/>
                  </a:lnTo>
                  <a:lnTo>
                    <a:pt x="2853" y="630"/>
                  </a:lnTo>
                  <a:lnTo>
                    <a:pt x="2800" y="603"/>
                  </a:lnTo>
                  <a:lnTo>
                    <a:pt x="2746" y="510"/>
                  </a:lnTo>
                  <a:lnTo>
                    <a:pt x="2813" y="362"/>
                  </a:lnTo>
                  <a:lnTo>
                    <a:pt x="2706" y="268"/>
                  </a:lnTo>
                  <a:lnTo>
                    <a:pt x="2585" y="282"/>
                  </a:lnTo>
                  <a:lnTo>
                    <a:pt x="2465" y="161"/>
                  </a:lnTo>
                  <a:lnTo>
                    <a:pt x="2478" y="81"/>
                  </a:lnTo>
                  <a:lnTo>
                    <a:pt x="2184" y="27"/>
                  </a:lnTo>
                  <a:lnTo>
                    <a:pt x="2117" y="67"/>
                  </a:lnTo>
                  <a:lnTo>
                    <a:pt x="1996" y="54"/>
                  </a:lnTo>
                  <a:lnTo>
                    <a:pt x="1942" y="121"/>
                  </a:lnTo>
                  <a:lnTo>
                    <a:pt x="1889" y="1"/>
                  </a:lnTo>
                  <a:lnTo>
                    <a:pt x="1862" y="54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6427313" y="-330457"/>
              <a:ext cx="1914443" cy="826984"/>
            </a:xfrm>
            <a:custGeom>
              <a:avLst/>
              <a:gdLst/>
              <a:ahLst/>
              <a:cxnLst/>
              <a:rect l="l" t="t" r="r" b="b"/>
              <a:pathLst>
                <a:path w="5211" h="2251" fill="none" extrusionOk="0">
                  <a:moveTo>
                    <a:pt x="1634" y="2251"/>
                  </a:moveTo>
                  <a:lnTo>
                    <a:pt x="1701" y="2171"/>
                  </a:lnTo>
                  <a:lnTo>
                    <a:pt x="1889" y="2157"/>
                  </a:lnTo>
                  <a:lnTo>
                    <a:pt x="1902" y="2050"/>
                  </a:lnTo>
                  <a:lnTo>
                    <a:pt x="1969" y="1983"/>
                  </a:lnTo>
                  <a:lnTo>
                    <a:pt x="2036" y="1862"/>
                  </a:lnTo>
                  <a:lnTo>
                    <a:pt x="2170" y="1916"/>
                  </a:lnTo>
                  <a:lnTo>
                    <a:pt x="2438" y="1929"/>
                  </a:lnTo>
                  <a:lnTo>
                    <a:pt x="2612" y="2050"/>
                  </a:lnTo>
                  <a:lnTo>
                    <a:pt x="2813" y="2050"/>
                  </a:lnTo>
                  <a:lnTo>
                    <a:pt x="3001" y="2010"/>
                  </a:lnTo>
                  <a:lnTo>
                    <a:pt x="3121" y="2104"/>
                  </a:lnTo>
                  <a:lnTo>
                    <a:pt x="3389" y="2171"/>
                  </a:lnTo>
                  <a:lnTo>
                    <a:pt x="3429" y="2184"/>
                  </a:lnTo>
                  <a:lnTo>
                    <a:pt x="3603" y="2063"/>
                  </a:lnTo>
                  <a:lnTo>
                    <a:pt x="3764" y="2063"/>
                  </a:lnTo>
                  <a:lnTo>
                    <a:pt x="3831" y="2117"/>
                  </a:lnTo>
                  <a:lnTo>
                    <a:pt x="4099" y="2023"/>
                  </a:lnTo>
                  <a:lnTo>
                    <a:pt x="4354" y="1983"/>
                  </a:lnTo>
                  <a:lnTo>
                    <a:pt x="4554" y="1782"/>
                  </a:lnTo>
                  <a:lnTo>
                    <a:pt x="4742" y="1769"/>
                  </a:lnTo>
                  <a:lnTo>
                    <a:pt x="4889" y="1635"/>
                  </a:lnTo>
                  <a:lnTo>
                    <a:pt x="5211" y="1662"/>
                  </a:lnTo>
                  <a:lnTo>
                    <a:pt x="5171" y="1474"/>
                  </a:lnTo>
                  <a:lnTo>
                    <a:pt x="5064" y="1367"/>
                  </a:lnTo>
                  <a:lnTo>
                    <a:pt x="4876" y="1353"/>
                  </a:lnTo>
                  <a:lnTo>
                    <a:pt x="4822" y="1434"/>
                  </a:lnTo>
                  <a:lnTo>
                    <a:pt x="4702" y="1420"/>
                  </a:lnTo>
                  <a:lnTo>
                    <a:pt x="4568" y="1193"/>
                  </a:lnTo>
                  <a:lnTo>
                    <a:pt x="4139" y="885"/>
                  </a:lnTo>
                  <a:lnTo>
                    <a:pt x="3925" y="818"/>
                  </a:lnTo>
                  <a:lnTo>
                    <a:pt x="3657" y="871"/>
                  </a:lnTo>
                  <a:lnTo>
                    <a:pt x="3510" y="751"/>
                  </a:lnTo>
                  <a:lnTo>
                    <a:pt x="3536" y="630"/>
                  </a:lnTo>
                  <a:lnTo>
                    <a:pt x="3336" y="657"/>
                  </a:lnTo>
                  <a:lnTo>
                    <a:pt x="3001" y="469"/>
                  </a:lnTo>
                  <a:lnTo>
                    <a:pt x="2934" y="523"/>
                  </a:lnTo>
                  <a:lnTo>
                    <a:pt x="3094" y="737"/>
                  </a:lnTo>
                  <a:lnTo>
                    <a:pt x="3001" y="737"/>
                  </a:lnTo>
                  <a:lnTo>
                    <a:pt x="2934" y="804"/>
                  </a:lnTo>
                  <a:lnTo>
                    <a:pt x="2840" y="764"/>
                  </a:lnTo>
                  <a:lnTo>
                    <a:pt x="2853" y="630"/>
                  </a:lnTo>
                  <a:lnTo>
                    <a:pt x="2800" y="603"/>
                  </a:lnTo>
                  <a:lnTo>
                    <a:pt x="2746" y="510"/>
                  </a:lnTo>
                  <a:lnTo>
                    <a:pt x="2813" y="362"/>
                  </a:lnTo>
                  <a:lnTo>
                    <a:pt x="2706" y="268"/>
                  </a:lnTo>
                  <a:lnTo>
                    <a:pt x="2585" y="282"/>
                  </a:lnTo>
                  <a:lnTo>
                    <a:pt x="2465" y="161"/>
                  </a:lnTo>
                  <a:lnTo>
                    <a:pt x="2478" y="81"/>
                  </a:lnTo>
                  <a:lnTo>
                    <a:pt x="2184" y="27"/>
                  </a:lnTo>
                  <a:lnTo>
                    <a:pt x="2117" y="67"/>
                  </a:lnTo>
                  <a:lnTo>
                    <a:pt x="1996" y="54"/>
                  </a:lnTo>
                  <a:lnTo>
                    <a:pt x="1942" y="121"/>
                  </a:lnTo>
                  <a:lnTo>
                    <a:pt x="1889" y="1"/>
                  </a:lnTo>
                  <a:lnTo>
                    <a:pt x="1862" y="54"/>
                  </a:lnTo>
                  <a:lnTo>
                    <a:pt x="1755" y="1"/>
                  </a:lnTo>
                  <a:lnTo>
                    <a:pt x="1661" y="54"/>
                  </a:lnTo>
                  <a:lnTo>
                    <a:pt x="1447" y="14"/>
                  </a:lnTo>
                  <a:lnTo>
                    <a:pt x="1447" y="134"/>
                  </a:lnTo>
                  <a:lnTo>
                    <a:pt x="1326" y="201"/>
                  </a:lnTo>
                  <a:lnTo>
                    <a:pt x="1219" y="188"/>
                  </a:lnTo>
                  <a:lnTo>
                    <a:pt x="991" y="188"/>
                  </a:lnTo>
                  <a:lnTo>
                    <a:pt x="911" y="309"/>
                  </a:lnTo>
                  <a:lnTo>
                    <a:pt x="764" y="309"/>
                  </a:lnTo>
                  <a:lnTo>
                    <a:pt x="616" y="469"/>
                  </a:lnTo>
                  <a:lnTo>
                    <a:pt x="496" y="483"/>
                  </a:lnTo>
                  <a:lnTo>
                    <a:pt x="255" y="710"/>
                  </a:lnTo>
                  <a:lnTo>
                    <a:pt x="134" y="657"/>
                  </a:lnTo>
                  <a:lnTo>
                    <a:pt x="67" y="590"/>
                  </a:lnTo>
                  <a:lnTo>
                    <a:pt x="0" y="643"/>
                  </a:lnTo>
                  <a:lnTo>
                    <a:pt x="13" y="751"/>
                  </a:lnTo>
                  <a:lnTo>
                    <a:pt x="201" y="858"/>
                  </a:lnTo>
                  <a:lnTo>
                    <a:pt x="348" y="1086"/>
                  </a:lnTo>
                  <a:lnTo>
                    <a:pt x="335" y="1260"/>
                  </a:lnTo>
                  <a:lnTo>
                    <a:pt x="375" y="1367"/>
                  </a:lnTo>
                  <a:lnTo>
                    <a:pt x="509" y="1447"/>
                  </a:lnTo>
                  <a:lnTo>
                    <a:pt x="750" y="1608"/>
                  </a:lnTo>
                  <a:lnTo>
                    <a:pt x="898" y="1702"/>
                  </a:lnTo>
                  <a:lnTo>
                    <a:pt x="1179" y="2037"/>
                  </a:lnTo>
                  <a:lnTo>
                    <a:pt x="1179" y="2037"/>
                  </a:lnTo>
                  <a:lnTo>
                    <a:pt x="1273" y="2050"/>
                  </a:lnTo>
                  <a:lnTo>
                    <a:pt x="1634" y="225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4955544" y="-1718099"/>
              <a:ext cx="2180430" cy="2598514"/>
            </a:xfrm>
            <a:custGeom>
              <a:avLst/>
              <a:gdLst/>
              <a:ahLst/>
              <a:cxnLst/>
              <a:rect l="l" t="t" r="r" b="b"/>
              <a:pathLst>
                <a:path w="5935" h="7073" extrusionOk="0">
                  <a:moveTo>
                    <a:pt x="1836" y="0"/>
                  </a:moveTo>
                  <a:lnTo>
                    <a:pt x="1648" y="13"/>
                  </a:lnTo>
                  <a:lnTo>
                    <a:pt x="1662" y="40"/>
                  </a:lnTo>
                  <a:lnTo>
                    <a:pt x="1648" y="161"/>
                  </a:lnTo>
                  <a:lnTo>
                    <a:pt x="1742" y="228"/>
                  </a:lnTo>
                  <a:lnTo>
                    <a:pt x="1823" y="228"/>
                  </a:lnTo>
                  <a:lnTo>
                    <a:pt x="1809" y="335"/>
                  </a:lnTo>
                  <a:lnTo>
                    <a:pt x="1957" y="482"/>
                  </a:lnTo>
                  <a:lnTo>
                    <a:pt x="1836" y="522"/>
                  </a:lnTo>
                  <a:lnTo>
                    <a:pt x="1715" y="522"/>
                  </a:lnTo>
                  <a:lnTo>
                    <a:pt x="1715" y="643"/>
                  </a:lnTo>
                  <a:lnTo>
                    <a:pt x="1849" y="589"/>
                  </a:lnTo>
                  <a:lnTo>
                    <a:pt x="1849" y="764"/>
                  </a:lnTo>
                  <a:lnTo>
                    <a:pt x="1970" y="844"/>
                  </a:lnTo>
                  <a:lnTo>
                    <a:pt x="1863" y="924"/>
                  </a:lnTo>
                  <a:lnTo>
                    <a:pt x="1863" y="1031"/>
                  </a:lnTo>
                  <a:lnTo>
                    <a:pt x="1957" y="1085"/>
                  </a:lnTo>
                  <a:lnTo>
                    <a:pt x="2131" y="1098"/>
                  </a:lnTo>
                  <a:lnTo>
                    <a:pt x="2345" y="1326"/>
                  </a:lnTo>
                  <a:lnTo>
                    <a:pt x="2640" y="1447"/>
                  </a:lnTo>
                  <a:lnTo>
                    <a:pt x="2332" y="1393"/>
                  </a:lnTo>
                  <a:lnTo>
                    <a:pt x="2117" y="1152"/>
                  </a:lnTo>
                  <a:lnTo>
                    <a:pt x="1957" y="1206"/>
                  </a:lnTo>
                  <a:lnTo>
                    <a:pt x="1849" y="1152"/>
                  </a:lnTo>
                  <a:lnTo>
                    <a:pt x="1742" y="1165"/>
                  </a:lnTo>
                  <a:lnTo>
                    <a:pt x="1648" y="1313"/>
                  </a:lnTo>
                  <a:lnTo>
                    <a:pt x="1675" y="1420"/>
                  </a:lnTo>
                  <a:lnTo>
                    <a:pt x="1689" y="1634"/>
                  </a:lnTo>
                  <a:lnTo>
                    <a:pt x="1742" y="1768"/>
                  </a:lnTo>
                  <a:lnTo>
                    <a:pt x="1595" y="1581"/>
                  </a:lnTo>
                  <a:lnTo>
                    <a:pt x="1608" y="1420"/>
                  </a:lnTo>
                  <a:lnTo>
                    <a:pt x="1501" y="1340"/>
                  </a:lnTo>
                  <a:lnTo>
                    <a:pt x="1434" y="1366"/>
                  </a:lnTo>
                  <a:lnTo>
                    <a:pt x="1434" y="1460"/>
                  </a:lnTo>
                  <a:lnTo>
                    <a:pt x="1501" y="1581"/>
                  </a:lnTo>
                  <a:lnTo>
                    <a:pt x="1434" y="1661"/>
                  </a:lnTo>
                  <a:lnTo>
                    <a:pt x="1314" y="1527"/>
                  </a:lnTo>
                  <a:lnTo>
                    <a:pt x="1314" y="1366"/>
                  </a:lnTo>
                  <a:lnTo>
                    <a:pt x="1153" y="1246"/>
                  </a:lnTo>
                  <a:lnTo>
                    <a:pt x="1072" y="1286"/>
                  </a:lnTo>
                  <a:lnTo>
                    <a:pt x="751" y="1380"/>
                  </a:lnTo>
                  <a:lnTo>
                    <a:pt x="724" y="1514"/>
                  </a:lnTo>
                  <a:lnTo>
                    <a:pt x="791" y="1634"/>
                  </a:lnTo>
                  <a:lnTo>
                    <a:pt x="939" y="1661"/>
                  </a:lnTo>
                  <a:lnTo>
                    <a:pt x="979" y="1795"/>
                  </a:lnTo>
                  <a:lnTo>
                    <a:pt x="965" y="1795"/>
                  </a:lnTo>
                  <a:lnTo>
                    <a:pt x="965" y="1822"/>
                  </a:lnTo>
                  <a:lnTo>
                    <a:pt x="912" y="1875"/>
                  </a:lnTo>
                  <a:lnTo>
                    <a:pt x="912" y="1956"/>
                  </a:lnTo>
                  <a:lnTo>
                    <a:pt x="858" y="2076"/>
                  </a:lnTo>
                  <a:lnTo>
                    <a:pt x="845" y="2224"/>
                  </a:lnTo>
                  <a:lnTo>
                    <a:pt x="751" y="2291"/>
                  </a:lnTo>
                  <a:lnTo>
                    <a:pt x="604" y="2224"/>
                  </a:lnTo>
                  <a:lnTo>
                    <a:pt x="550" y="2371"/>
                  </a:lnTo>
                  <a:lnTo>
                    <a:pt x="563" y="2451"/>
                  </a:lnTo>
                  <a:lnTo>
                    <a:pt x="738" y="2451"/>
                  </a:lnTo>
                  <a:lnTo>
                    <a:pt x="818" y="2518"/>
                  </a:lnTo>
                  <a:lnTo>
                    <a:pt x="778" y="2612"/>
                  </a:lnTo>
                  <a:lnTo>
                    <a:pt x="751" y="2759"/>
                  </a:lnTo>
                  <a:lnTo>
                    <a:pt x="657" y="2826"/>
                  </a:lnTo>
                  <a:lnTo>
                    <a:pt x="738" y="2960"/>
                  </a:lnTo>
                  <a:lnTo>
                    <a:pt x="630" y="3014"/>
                  </a:lnTo>
                  <a:lnTo>
                    <a:pt x="456" y="2974"/>
                  </a:lnTo>
                  <a:lnTo>
                    <a:pt x="269" y="3014"/>
                  </a:lnTo>
                  <a:lnTo>
                    <a:pt x="175" y="3161"/>
                  </a:lnTo>
                  <a:lnTo>
                    <a:pt x="95" y="3268"/>
                  </a:lnTo>
                  <a:lnTo>
                    <a:pt x="135" y="3483"/>
                  </a:lnTo>
                  <a:lnTo>
                    <a:pt x="81" y="3711"/>
                  </a:lnTo>
                  <a:lnTo>
                    <a:pt x="28" y="3871"/>
                  </a:lnTo>
                  <a:lnTo>
                    <a:pt x="41" y="3871"/>
                  </a:lnTo>
                  <a:lnTo>
                    <a:pt x="1" y="3978"/>
                  </a:lnTo>
                  <a:lnTo>
                    <a:pt x="108" y="4193"/>
                  </a:lnTo>
                  <a:lnTo>
                    <a:pt x="95" y="4287"/>
                  </a:lnTo>
                  <a:lnTo>
                    <a:pt x="188" y="4420"/>
                  </a:lnTo>
                  <a:lnTo>
                    <a:pt x="108" y="4608"/>
                  </a:lnTo>
                  <a:lnTo>
                    <a:pt x="148" y="4608"/>
                  </a:lnTo>
                  <a:lnTo>
                    <a:pt x="322" y="4822"/>
                  </a:lnTo>
                  <a:lnTo>
                    <a:pt x="349" y="4970"/>
                  </a:lnTo>
                  <a:lnTo>
                    <a:pt x="429" y="5037"/>
                  </a:lnTo>
                  <a:lnTo>
                    <a:pt x="416" y="5264"/>
                  </a:lnTo>
                  <a:lnTo>
                    <a:pt x="550" y="5372"/>
                  </a:lnTo>
                  <a:lnTo>
                    <a:pt x="550" y="5452"/>
                  </a:lnTo>
                  <a:lnTo>
                    <a:pt x="671" y="5559"/>
                  </a:lnTo>
                  <a:lnTo>
                    <a:pt x="791" y="5519"/>
                  </a:lnTo>
                  <a:lnTo>
                    <a:pt x="912" y="5519"/>
                  </a:lnTo>
                  <a:lnTo>
                    <a:pt x="1005" y="5546"/>
                  </a:lnTo>
                  <a:lnTo>
                    <a:pt x="1126" y="5506"/>
                  </a:lnTo>
                  <a:lnTo>
                    <a:pt x="1300" y="5586"/>
                  </a:lnTo>
                  <a:lnTo>
                    <a:pt x="1434" y="5586"/>
                  </a:lnTo>
                  <a:lnTo>
                    <a:pt x="1568" y="5680"/>
                  </a:lnTo>
                  <a:lnTo>
                    <a:pt x="1407" y="5840"/>
                  </a:lnTo>
                  <a:lnTo>
                    <a:pt x="1340" y="6055"/>
                  </a:lnTo>
                  <a:lnTo>
                    <a:pt x="1340" y="6162"/>
                  </a:lnTo>
                  <a:lnTo>
                    <a:pt x="1233" y="6256"/>
                  </a:lnTo>
                  <a:lnTo>
                    <a:pt x="1166" y="6497"/>
                  </a:lnTo>
                  <a:lnTo>
                    <a:pt x="1180" y="6711"/>
                  </a:lnTo>
                  <a:lnTo>
                    <a:pt x="1300" y="6778"/>
                  </a:lnTo>
                  <a:lnTo>
                    <a:pt x="1367" y="6925"/>
                  </a:lnTo>
                  <a:lnTo>
                    <a:pt x="1474" y="6952"/>
                  </a:lnTo>
                  <a:lnTo>
                    <a:pt x="1608" y="6885"/>
                  </a:lnTo>
                  <a:lnTo>
                    <a:pt x="1782" y="6952"/>
                  </a:lnTo>
                  <a:lnTo>
                    <a:pt x="1836" y="6858"/>
                  </a:lnTo>
                  <a:lnTo>
                    <a:pt x="1809" y="6778"/>
                  </a:lnTo>
                  <a:lnTo>
                    <a:pt x="1957" y="6724"/>
                  </a:lnTo>
                  <a:lnTo>
                    <a:pt x="2010" y="6858"/>
                  </a:lnTo>
                  <a:lnTo>
                    <a:pt x="2091" y="6885"/>
                  </a:lnTo>
                  <a:lnTo>
                    <a:pt x="2171" y="6818"/>
                  </a:lnTo>
                  <a:lnTo>
                    <a:pt x="2265" y="6818"/>
                  </a:lnTo>
                  <a:lnTo>
                    <a:pt x="2452" y="6966"/>
                  </a:lnTo>
                  <a:lnTo>
                    <a:pt x="2533" y="7019"/>
                  </a:lnTo>
                  <a:lnTo>
                    <a:pt x="2559" y="7019"/>
                  </a:lnTo>
                  <a:lnTo>
                    <a:pt x="2653" y="6966"/>
                  </a:lnTo>
                  <a:lnTo>
                    <a:pt x="2774" y="6925"/>
                  </a:lnTo>
                  <a:lnTo>
                    <a:pt x="2867" y="7033"/>
                  </a:lnTo>
                  <a:lnTo>
                    <a:pt x="3055" y="7073"/>
                  </a:lnTo>
                  <a:lnTo>
                    <a:pt x="3095" y="7019"/>
                  </a:lnTo>
                  <a:lnTo>
                    <a:pt x="3082" y="6925"/>
                  </a:lnTo>
                  <a:lnTo>
                    <a:pt x="3269" y="6899"/>
                  </a:lnTo>
                  <a:lnTo>
                    <a:pt x="3470" y="6925"/>
                  </a:lnTo>
                  <a:lnTo>
                    <a:pt x="3564" y="6992"/>
                  </a:lnTo>
                  <a:lnTo>
                    <a:pt x="3685" y="6966"/>
                  </a:lnTo>
                  <a:lnTo>
                    <a:pt x="3805" y="7006"/>
                  </a:lnTo>
                  <a:lnTo>
                    <a:pt x="3926" y="6979"/>
                  </a:lnTo>
                  <a:lnTo>
                    <a:pt x="4153" y="6832"/>
                  </a:lnTo>
                  <a:lnTo>
                    <a:pt x="4261" y="6818"/>
                  </a:lnTo>
                  <a:lnTo>
                    <a:pt x="4421" y="6858"/>
                  </a:lnTo>
                  <a:lnTo>
                    <a:pt x="4582" y="6818"/>
                  </a:lnTo>
                  <a:lnTo>
                    <a:pt x="4743" y="6899"/>
                  </a:lnTo>
                  <a:lnTo>
                    <a:pt x="4810" y="6858"/>
                  </a:lnTo>
                  <a:lnTo>
                    <a:pt x="4796" y="6724"/>
                  </a:lnTo>
                  <a:lnTo>
                    <a:pt x="4622" y="6631"/>
                  </a:lnTo>
                  <a:lnTo>
                    <a:pt x="4622" y="6537"/>
                  </a:lnTo>
                  <a:lnTo>
                    <a:pt x="4810" y="6296"/>
                  </a:lnTo>
                  <a:lnTo>
                    <a:pt x="4971" y="6215"/>
                  </a:lnTo>
                  <a:lnTo>
                    <a:pt x="5051" y="6082"/>
                  </a:lnTo>
                  <a:lnTo>
                    <a:pt x="5158" y="6082"/>
                  </a:lnTo>
                  <a:lnTo>
                    <a:pt x="5158" y="5934"/>
                  </a:lnTo>
                  <a:lnTo>
                    <a:pt x="5185" y="5814"/>
                  </a:lnTo>
                  <a:lnTo>
                    <a:pt x="5185" y="5800"/>
                  </a:lnTo>
                  <a:lnTo>
                    <a:pt x="4904" y="5479"/>
                  </a:lnTo>
                  <a:lnTo>
                    <a:pt x="4756" y="5385"/>
                  </a:lnTo>
                  <a:lnTo>
                    <a:pt x="4515" y="5224"/>
                  </a:lnTo>
                  <a:lnTo>
                    <a:pt x="4381" y="5144"/>
                  </a:lnTo>
                  <a:lnTo>
                    <a:pt x="4341" y="5037"/>
                  </a:lnTo>
                  <a:lnTo>
                    <a:pt x="4354" y="4863"/>
                  </a:lnTo>
                  <a:lnTo>
                    <a:pt x="4207" y="4635"/>
                  </a:lnTo>
                  <a:lnTo>
                    <a:pt x="4019" y="4528"/>
                  </a:lnTo>
                  <a:lnTo>
                    <a:pt x="4006" y="4420"/>
                  </a:lnTo>
                  <a:lnTo>
                    <a:pt x="4073" y="4367"/>
                  </a:lnTo>
                  <a:lnTo>
                    <a:pt x="4140" y="4434"/>
                  </a:lnTo>
                  <a:lnTo>
                    <a:pt x="4261" y="4487"/>
                  </a:lnTo>
                  <a:lnTo>
                    <a:pt x="4502" y="4260"/>
                  </a:lnTo>
                  <a:lnTo>
                    <a:pt x="4622" y="4246"/>
                  </a:lnTo>
                  <a:lnTo>
                    <a:pt x="4770" y="4086"/>
                  </a:lnTo>
                  <a:lnTo>
                    <a:pt x="4917" y="4086"/>
                  </a:lnTo>
                  <a:lnTo>
                    <a:pt x="4997" y="3965"/>
                  </a:lnTo>
                  <a:lnTo>
                    <a:pt x="5225" y="3965"/>
                  </a:lnTo>
                  <a:lnTo>
                    <a:pt x="5332" y="3978"/>
                  </a:lnTo>
                  <a:lnTo>
                    <a:pt x="5453" y="3911"/>
                  </a:lnTo>
                  <a:lnTo>
                    <a:pt x="5453" y="3791"/>
                  </a:lnTo>
                  <a:lnTo>
                    <a:pt x="5667" y="3831"/>
                  </a:lnTo>
                  <a:lnTo>
                    <a:pt x="5761" y="3778"/>
                  </a:lnTo>
                  <a:lnTo>
                    <a:pt x="5868" y="3831"/>
                  </a:lnTo>
                  <a:lnTo>
                    <a:pt x="5895" y="3778"/>
                  </a:lnTo>
                  <a:lnTo>
                    <a:pt x="5935" y="3724"/>
                  </a:lnTo>
                  <a:lnTo>
                    <a:pt x="5922" y="3349"/>
                  </a:lnTo>
                  <a:lnTo>
                    <a:pt x="5828" y="3228"/>
                  </a:lnTo>
                  <a:lnTo>
                    <a:pt x="5734" y="3188"/>
                  </a:lnTo>
                  <a:lnTo>
                    <a:pt x="5614" y="2893"/>
                  </a:lnTo>
                  <a:lnTo>
                    <a:pt x="5667" y="2773"/>
                  </a:lnTo>
                  <a:lnTo>
                    <a:pt x="5614" y="2626"/>
                  </a:lnTo>
                  <a:lnTo>
                    <a:pt x="5614" y="2518"/>
                  </a:lnTo>
                  <a:lnTo>
                    <a:pt x="5506" y="2384"/>
                  </a:lnTo>
                  <a:lnTo>
                    <a:pt x="5533" y="2237"/>
                  </a:lnTo>
                  <a:lnTo>
                    <a:pt x="5305" y="2009"/>
                  </a:lnTo>
                  <a:lnTo>
                    <a:pt x="5305" y="1902"/>
                  </a:lnTo>
                  <a:lnTo>
                    <a:pt x="5506" y="1808"/>
                  </a:lnTo>
                  <a:lnTo>
                    <a:pt x="5533" y="1567"/>
                  </a:lnTo>
                  <a:lnTo>
                    <a:pt x="5453" y="1246"/>
                  </a:lnTo>
                  <a:lnTo>
                    <a:pt x="5332" y="1259"/>
                  </a:lnTo>
                  <a:lnTo>
                    <a:pt x="5238" y="1179"/>
                  </a:lnTo>
                  <a:lnTo>
                    <a:pt x="5118" y="1206"/>
                  </a:lnTo>
                  <a:lnTo>
                    <a:pt x="4997" y="1098"/>
                  </a:lnTo>
                  <a:lnTo>
                    <a:pt x="5024" y="964"/>
                  </a:lnTo>
                  <a:lnTo>
                    <a:pt x="4944" y="844"/>
                  </a:lnTo>
                  <a:lnTo>
                    <a:pt x="4796" y="871"/>
                  </a:lnTo>
                  <a:lnTo>
                    <a:pt x="4622" y="697"/>
                  </a:lnTo>
                  <a:lnTo>
                    <a:pt x="4502" y="670"/>
                  </a:lnTo>
                  <a:lnTo>
                    <a:pt x="4448" y="589"/>
                  </a:lnTo>
                  <a:lnTo>
                    <a:pt x="4381" y="630"/>
                  </a:lnTo>
                  <a:lnTo>
                    <a:pt x="4234" y="643"/>
                  </a:lnTo>
                  <a:lnTo>
                    <a:pt x="4086" y="750"/>
                  </a:lnTo>
                  <a:lnTo>
                    <a:pt x="4033" y="697"/>
                  </a:lnTo>
                  <a:lnTo>
                    <a:pt x="4100" y="616"/>
                  </a:lnTo>
                  <a:lnTo>
                    <a:pt x="4127" y="630"/>
                  </a:lnTo>
                  <a:lnTo>
                    <a:pt x="4180" y="576"/>
                  </a:lnTo>
                  <a:lnTo>
                    <a:pt x="4328" y="522"/>
                  </a:lnTo>
                  <a:lnTo>
                    <a:pt x="4140" y="496"/>
                  </a:lnTo>
                  <a:lnTo>
                    <a:pt x="4086" y="536"/>
                  </a:lnTo>
                  <a:lnTo>
                    <a:pt x="4060" y="603"/>
                  </a:lnTo>
                  <a:lnTo>
                    <a:pt x="3926" y="683"/>
                  </a:lnTo>
                  <a:lnTo>
                    <a:pt x="3912" y="737"/>
                  </a:lnTo>
                  <a:lnTo>
                    <a:pt x="3658" y="777"/>
                  </a:lnTo>
                  <a:lnTo>
                    <a:pt x="3564" y="924"/>
                  </a:lnTo>
                  <a:lnTo>
                    <a:pt x="3537" y="1018"/>
                  </a:lnTo>
                  <a:lnTo>
                    <a:pt x="3390" y="1031"/>
                  </a:lnTo>
                  <a:lnTo>
                    <a:pt x="3336" y="951"/>
                  </a:lnTo>
                  <a:lnTo>
                    <a:pt x="3216" y="938"/>
                  </a:lnTo>
                  <a:lnTo>
                    <a:pt x="3149" y="978"/>
                  </a:lnTo>
                  <a:lnTo>
                    <a:pt x="2975" y="924"/>
                  </a:lnTo>
                  <a:lnTo>
                    <a:pt x="3095" y="831"/>
                  </a:lnTo>
                  <a:lnTo>
                    <a:pt x="3189" y="844"/>
                  </a:lnTo>
                  <a:lnTo>
                    <a:pt x="3269" y="737"/>
                  </a:lnTo>
                  <a:lnTo>
                    <a:pt x="3269" y="616"/>
                  </a:lnTo>
                  <a:lnTo>
                    <a:pt x="3216" y="576"/>
                  </a:lnTo>
                  <a:lnTo>
                    <a:pt x="3109" y="670"/>
                  </a:lnTo>
                  <a:lnTo>
                    <a:pt x="3068" y="723"/>
                  </a:lnTo>
                  <a:lnTo>
                    <a:pt x="2894" y="589"/>
                  </a:lnTo>
                  <a:lnTo>
                    <a:pt x="2841" y="522"/>
                  </a:lnTo>
                  <a:lnTo>
                    <a:pt x="2774" y="563"/>
                  </a:lnTo>
                  <a:lnTo>
                    <a:pt x="2733" y="630"/>
                  </a:lnTo>
                  <a:lnTo>
                    <a:pt x="2626" y="710"/>
                  </a:lnTo>
                  <a:lnTo>
                    <a:pt x="2573" y="589"/>
                  </a:lnTo>
                  <a:lnTo>
                    <a:pt x="2466" y="563"/>
                  </a:lnTo>
                  <a:lnTo>
                    <a:pt x="2425" y="482"/>
                  </a:lnTo>
                  <a:lnTo>
                    <a:pt x="2492" y="415"/>
                  </a:lnTo>
                  <a:lnTo>
                    <a:pt x="2573" y="255"/>
                  </a:lnTo>
                  <a:lnTo>
                    <a:pt x="2439" y="241"/>
                  </a:lnTo>
                  <a:lnTo>
                    <a:pt x="2291" y="94"/>
                  </a:lnTo>
                  <a:lnTo>
                    <a:pt x="2171" y="107"/>
                  </a:lnTo>
                  <a:lnTo>
                    <a:pt x="2091" y="67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4955544" y="-1718099"/>
              <a:ext cx="2180430" cy="2598514"/>
            </a:xfrm>
            <a:custGeom>
              <a:avLst/>
              <a:gdLst/>
              <a:ahLst/>
              <a:cxnLst/>
              <a:rect l="l" t="t" r="r" b="b"/>
              <a:pathLst>
                <a:path w="5935" h="7073" fill="none" extrusionOk="0">
                  <a:moveTo>
                    <a:pt x="912" y="1875"/>
                  </a:moveTo>
                  <a:lnTo>
                    <a:pt x="912" y="1956"/>
                  </a:lnTo>
                  <a:lnTo>
                    <a:pt x="858" y="2076"/>
                  </a:lnTo>
                  <a:lnTo>
                    <a:pt x="845" y="2224"/>
                  </a:lnTo>
                  <a:lnTo>
                    <a:pt x="751" y="2291"/>
                  </a:lnTo>
                  <a:lnTo>
                    <a:pt x="604" y="2224"/>
                  </a:lnTo>
                  <a:lnTo>
                    <a:pt x="550" y="2371"/>
                  </a:lnTo>
                  <a:lnTo>
                    <a:pt x="563" y="2451"/>
                  </a:lnTo>
                  <a:lnTo>
                    <a:pt x="738" y="2451"/>
                  </a:lnTo>
                  <a:lnTo>
                    <a:pt x="818" y="2518"/>
                  </a:lnTo>
                  <a:lnTo>
                    <a:pt x="778" y="2612"/>
                  </a:lnTo>
                  <a:lnTo>
                    <a:pt x="751" y="2759"/>
                  </a:lnTo>
                  <a:lnTo>
                    <a:pt x="657" y="2826"/>
                  </a:lnTo>
                  <a:lnTo>
                    <a:pt x="738" y="2960"/>
                  </a:lnTo>
                  <a:lnTo>
                    <a:pt x="630" y="3014"/>
                  </a:lnTo>
                  <a:lnTo>
                    <a:pt x="456" y="2974"/>
                  </a:lnTo>
                  <a:lnTo>
                    <a:pt x="269" y="3014"/>
                  </a:lnTo>
                  <a:lnTo>
                    <a:pt x="175" y="3161"/>
                  </a:lnTo>
                  <a:lnTo>
                    <a:pt x="95" y="3268"/>
                  </a:lnTo>
                  <a:lnTo>
                    <a:pt x="135" y="3483"/>
                  </a:lnTo>
                  <a:lnTo>
                    <a:pt x="81" y="3711"/>
                  </a:lnTo>
                  <a:lnTo>
                    <a:pt x="28" y="3871"/>
                  </a:lnTo>
                  <a:lnTo>
                    <a:pt x="41" y="3871"/>
                  </a:lnTo>
                  <a:lnTo>
                    <a:pt x="1" y="3978"/>
                  </a:lnTo>
                  <a:lnTo>
                    <a:pt x="108" y="4193"/>
                  </a:lnTo>
                  <a:lnTo>
                    <a:pt x="95" y="4287"/>
                  </a:lnTo>
                  <a:lnTo>
                    <a:pt x="188" y="4420"/>
                  </a:lnTo>
                  <a:lnTo>
                    <a:pt x="108" y="4608"/>
                  </a:lnTo>
                  <a:lnTo>
                    <a:pt x="148" y="4608"/>
                  </a:lnTo>
                  <a:lnTo>
                    <a:pt x="322" y="4822"/>
                  </a:lnTo>
                  <a:lnTo>
                    <a:pt x="349" y="4970"/>
                  </a:lnTo>
                  <a:lnTo>
                    <a:pt x="429" y="5037"/>
                  </a:lnTo>
                  <a:lnTo>
                    <a:pt x="416" y="5264"/>
                  </a:lnTo>
                  <a:lnTo>
                    <a:pt x="416" y="5264"/>
                  </a:lnTo>
                  <a:lnTo>
                    <a:pt x="550" y="5372"/>
                  </a:lnTo>
                  <a:lnTo>
                    <a:pt x="550" y="5452"/>
                  </a:lnTo>
                  <a:lnTo>
                    <a:pt x="671" y="5559"/>
                  </a:lnTo>
                  <a:lnTo>
                    <a:pt x="791" y="5519"/>
                  </a:lnTo>
                  <a:lnTo>
                    <a:pt x="912" y="5519"/>
                  </a:lnTo>
                  <a:lnTo>
                    <a:pt x="1005" y="5546"/>
                  </a:lnTo>
                  <a:lnTo>
                    <a:pt x="1126" y="5506"/>
                  </a:lnTo>
                  <a:lnTo>
                    <a:pt x="1300" y="5586"/>
                  </a:lnTo>
                  <a:lnTo>
                    <a:pt x="1434" y="5586"/>
                  </a:lnTo>
                  <a:lnTo>
                    <a:pt x="1568" y="5680"/>
                  </a:lnTo>
                  <a:lnTo>
                    <a:pt x="1407" y="5840"/>
                  </a:lnTo>
                  <a:lnTo>
                    <a:pt x="1340" y="6055"/>
                  </a:lnTo>
                  <a:lnTo>
                    <a:pt x="1340" y="6162"/>
                  </a:lnTo>
                  <a:lnTo>
                    <a:pt x="1233" y="6256"/>
                  </a:lnTo>
                  <a:lnTo>
                    <a:pt x="1166" y="6497"/>
                  </a:lnTo>
                  <a:lnTo>
                    <a:pt x="1180" y="6711"/>
                  </a:lnTo>
                  <a:lnTo>
                    <a:pt x="1300" y="6778"/>
                  </a:lnTo>
                  <a:lnTo>
                    <a:pt x="1367" y="6925"/>
                  </a:lnTo>
                  <a:lnTo>
                    <a:pt x="1367" y="6925"/>
                  </a:lnTo>
                  <a:lnTo>
                    <a:pt x="1474" y="6952"/>
                  </a:lnTo>
                  <a:lnTo>
                    <a:pt x="1608" y="6885"/>
                  </a:lnTo>
                  <a:lnTo>
                    <a:pt x="1782" y="6952"/>
                  </a:lnTo>
                  <a:lnTo>
                    <a:pt x="1836" y="6858"/>
                  </a:lnTo>
                  <a:lnTo>
                    <a:pt x="1809" y="6778"/>
                  </a:lnTo>
                  <a:lnTo>
                    <a:pt x="1957" y="6724"/>
                  </a:lnTo>
                  <a:lnTo>
                    <a:pt x="2010" y="6858"/>
                  </a:lnTo>
                  <a:lnTo>
                    <a:pt x="2091" y="6885"/>
                  </a:lnTo>
                  <a:lnTo>
                    <a:pt x="2171" y="6818"/>
                  </a:lnTo>
                  <a:lnTo>
                    <a:pt x="2265" y="6818"/>
                  </a:lnTo>
                  <a:lnTo>
                    <a:pt x="2452" y="6966"/>
                  </a:lnTo>
                  <a:lnTo>
                    <a:pt x="2533" y="7019"/>
                  </a:lnTo>
                  <a:lnTo>
                    <a:pt x="2559" y="7019"/>
                  </a:lnTo>
                  <a:lnTo>
                    <a:pt x="2653" y="6966"/>
                  </a:lnTo>
                  <a:lnTo>
                    <a:pt x="2774" y="6925"/>
                  </a:lnTo>
                  <a:lnTo>
                    <a:pt x="2867" y="7033"/>
                  </a:lnTo>
                  <a:lnTo>
                    <a:pt x="3055" y="7073"/>
                  </a:lnTo>
                  <a:lnTo>
                    <a:pt x="3095" y="7019"/>
                  </a:lnTo>
                  <a:lnTo>
                    <a:pt x="3082" y="6925"/>
                  </a:lnTo>
                  <a:lnTo>
                    <a:pt x="3269" y="6899"/>
                  </a:lnTo>
                  <a:lnTo>
                    <a:pt x="3470" y="6925"/>
                  </a:lnTo>
                  <a:lnTo>
                    <a:pt x="3564" y="6992"/>
                  </a:lnTo>
                  <a:lnTo>
                    <a:pt x="3685" y="6966"/>
                  </a:lnTo>
                  <a:lnTo>
                    <a:pt x="3805" y="7006"/>
                  </a:lnTo>
                  <a:lnTo>
                    <a:pt x="3926" y="6979"/>
                  </a:lnTo>
                  <a:lnTo>
                    <a:pt x="4153" y="6832"/>
                  </a:lnTo>
                  <a:lnTo>
                    <a:pt x="4261" y="6818"/>
                  </a:lnTo>
                  <a:lnTo>
                    <a:pt x="4421" y="6858"/>
                  </a:lnTo>
                  <a:lnTo>
                    <a:pt x="4582" y="6818"/>
                  </a:lnTo>
                  <a:lnTo>
                    <a:pt x="4743" y="6899"/>
                  </a:lnTo>
                  <a:lnTo>
                    <a:pt x="4810" y="6858"/>
                  </a:lnTo>
                  <a:lnTo>
                    <a:pt x="4796" y="6724"/>
                  </a:lnTo>
                  <a:lnTo>
                    <a:pt x="4622" y="6631"/>
                  </a:lnTo>
                  <a:lnTo>
                    <a:pt x="4622" y="6537"/>
                  </a:lnTo>
                  <a:lnTo>
                    <a:pt x="4810" y="6296"/>
                  </a:lnTo>
                  <a:lnTo>
                    <a:pt x="4971" y="6215"/>
                  </a:lnTo>
                  <a:lnTo>
                    <a:pt x="5051" y="6082"/>
                  </a:lnTo>
                  <a:lnTo>
                    <a:pt x="5158" y="6082"/>
                  </a:lnTo>
                  <a:lnTo>
                    <a:pt x="5158" y="5934"/>
                  </a:lnTo>
                  <a:lnTo>
                    <a:pt x="5185" y="5814"/>
                  </a:lnTo>
                  <a:lnTo>
                    <a:pt x="5185" y="5800"/>
                  </a:lnTo>
                  <a:lnTo>
                    <a:pt x="4904" y="5479"/>
                  </a:lnTo>
                  <a:lnTo>
                    <a:pt x="4756" y="5385"/>
                  </a:lnTo>
                  <a:lnTo>
                    <a:pt x="4515" y="5224"/>
                  </a:lnTo>
                  <a:lnTo>
                    <a:pt x="4381" y="5144"/>
                  </a:lnTo>
                  <a:lnTo>
                    <a:pt x="4341" y="5037"/>
                  </a:lnTo>
                  <a:lnTo>
                    <a:pt x="4354" y="4863"/>
                  </a:lnTo>
                  <a:lnTo>
                    <a:pt x="4207" y="4635"/>
                  </a:lnTo>
                  <a:lnTo>
                    <a:pt x="4019" y="4528"/>
                  </a:lnTo>
                  <a:lnTo>
                    <a:pt x="4006" y="4420"/>
                  </a:lnTo>
                  <a:lnTo>
                    <a:pt x="4073" y="4367"/>
                  </a:lnTo>
                  <a:lnTo>
                    <a:pt x="4140" y="4434"/>
                  </a:lnTo>
                  <a:lnTo>
                    <a:pt x="4261" y="4487"/>
                  </a:lnTo>
                  <a:lnTo>
                    <a:pt x="4502" y="4260"/>
                  </a:lnTo>
                  <a:lnTo>
                    <a:pt x="4622" y="4246"/>
                  </a:lnTo>
                  <a:lnTo>
                    <a:pt x="4770" y="4086"/>
                  </a:lnTo>
                  <a:lnTo>
                    <a:pt x="4917" y="4086"/>
                  </a:lnTo>
                  <a:lnTo>
                    <a:pt x="4997" y="3965"/>
                  </a:lnTo>
                  <a:lnTo>
                    <a:pt x="5225" y="3965"/>
                  </a:lnTo>
                  <a:lnTo>
                    <a:pt x="5332" y="3978"/>
                  </a:lnTo>
                  <a:lnTo>
                    <a:pt x="5453" y="3911"/>
                  </a:lnTo>
                  <a:lnTo>
                    <a:pt x="5453" y="3791"/>
                  </a:lnTo>
                  <a:lnTo>
                    <a:pt x="5667" y="3831"/>
                  </a:lnTo>
                  <a:lnTo>
                    <a:pt x="5761" y="3778"/>
                  </a:lnTo>
                  <a:lnTo>
                    <a:pt x="5868" y="3831"/>
                  </a:lnTo>
                  <a:lnTo>
                    <a:pt x="5895" y="3778"/>
                  </a:lnTo>
                  <a:lnTo>
                    <a:pt x="5935" y="3724"/>
                  </a:lnTo>
                  <a:lnTo>
                    <a:pt x="5922" y="3349"/>
                  </a:lnTo>
                  <a:lnTo>
                    <a:pt x="5828" y="3228"/>
                  </a:lnTo>
                  <a:lnTo>
                    <a:pt x="5734" y="3188"/>
                  </a:lnTo>
                  <a:lnTo>
                    <a:pt x="5614" y="2893"/>
                  </a:lnTo>
                  <a:lnTo>
                    <a:pt x="5667" y="2773"/>
                  </a:lnTo>
                  <a:lnTo>
                    <a:pt x="5614" y="2626"/>
                  </a:lnTo>
                  <a:lnTo>
                    <a:pt x="5614" y="2518"/>
                  </a:lnTo>
                  <a:lnTo>
                    <a:pt x="5506" y="2384"/>
                  </a:lnTo>
                  <a:lnTo>
                    <a:pt x="5533" y="2237"/>
                  </a:lnTo>
                  <a:lnTo>
                    <a:pt x="5305" y="2009"/>
                  </a:lnTo>
                  <a:lnTo>
                    <a:pt x="5305" y="1902"/>
                  </a:lnTo>
                  <a:lnTo>
                    <a:pt x="5506" y="1808"/>
                  </a:lnTo>
                  <a:lnTo>
                    <a:pt x="5533" y="1567"/>
                  </a:lnTo>
                  <a:lnTo>
                    <a:pt x="5453" y="1246"/>
                  </a:lnTo>
                  <a:lnTo>
                    <a:pt x="5332" y="1259"/>
                  </a:lnTo>
                  <a:lnTo>
                    <a:pt x="5238" y="1179"/>
                  </a:lnTo>
                  <a:lnTo>
                    <a:pt x="5118" y="1206"/>
                  </a:lnTo>
                  <a:lnTo>
                    <a:pt x="4997" y="1098"/>
                  </a:lnTo>
                  <a:lnTo>
                    <a:pt x="5024" y="964"/>
                  </a:lnTo>
                  <a:lnTo>
                    <a:pt x="4944" y="844"/>
                  </a:lnTo>
                  <a:lnTo>
                    <a:pt x="4796" y="871"/>
                  </a:lnTo>
                  <a:lnTo>
                    <a:pt x="4622" y="697"/>
                  </a:lnTo>
                  <a:lnTo>
                    <a:pt x="4502" y="670"/>
                  </a:lnTo>
                  <a:lnTo>
                    <a:pt x="4448" y="589"/>
                  </a:lnTo>
                  <a:lnTo>
                    <a:pt x="4381" y="630"/>
                  </a:lnTo>
                  <a:lnTo>
                    <a:pt x="4234" y="643"/>
                  </a:lnTo>
                  <a:lnTo>
                    <a:pt x="4086" y="750"/>
                  </a:lnTo>
                  <a:lnTo>
                    <a:pt x="4033" y="697"/>
                  </a:lnTo>
                  <a:lnTo>
                    <a:pt x="4100" y="616"/>
                  </a:lnTo>
                  <a:lnTo>
                    <a:pt x="4127" y="630"/>
                  </a:lnTo>
                  <a:lnTo>
                    <a:pt x="4180" y="576"/>
                  </a:lnTo>
                  <a:lnTo>
                    <a:pt x="4328" y="522"/>
                  </a:lnTo>
                  <a:lnTo>
                    <a:pt x="4140" y="496"/>
                  </a:lnTo>
                  <a:lnTo>
                    <a:pt x="4086" y="536"/>
                  </a:lnTo>
                  <a:lnTo>
                    <a:pt x="4060" y="603"/>
                  </a:lnTo>
                  <a:lnTo>
                    <a:pt x="3926" y="683"/>
                  </a:lnTo>
                  <a:lnTo>
                    <a:pt x="3912" y="737"/>
                  </a:lnTo>
                  <a:lnTo>
                    <a:pt x="3658" y="777"/>
                  </a:lnTo>
                  <a:lnTo>
                    <a:pt x="3564" y="924"/>
                  </a:lnTo>
                  <a:lnTo>
                    <a:pt x="3537" y="1018"/>
                  </a:lnTo>
                  <a:lnTo>
                    <a:pt x="3390" y="1031"/>
                  </a:lnTo>
                  <a:lnTo>
                    <a:pt x="3336" y="951"/>
                  </a:lnTo>
                  <a:lnTo>
                    <a:pt x="3216" y="938"/>
                  </a:lnTo>
                  <a:lnTo>
                    <a:pt x="3149" y="978"/>
                  </a:lnTo>
                  <a:lnTo>
                    <a:pt x="2975" y="924"/>
                  </a:lnTo>
                  <a:lnTo>
                    <a:pt x="3095" y="831"/>
                  </a:lnTo>
                  <a:lnTo>
                    <a:pt x="3189" y="844"/>
                  </a:lnTo>
                  <a:lnTo>
                    <a:pt x="3269" y="737"/>
                  </a:lnTo>
                  <a:lnTo>
                    <a:pt x="3269" y="616"/>
                  </a:lnTo>
                  <a:lnTo>
                    <a:pt x="3216" y="576"/>
                  </a:lnTo>
                  <a:lnTo>
                    <a:pt x="3109" y="670"/>
                  </a:lnTo>
                  <a:lnTo>
                    <a:pt x="3068" y="723"/>
                  </a:lnTo>
                  <a:lnTo>
                    <a:pt x="2894" y="589"/>
                  </a:lnTo>
                  <a:lnTo>
                    <a:pt x="2841" y="522"/>
                  </a:lnTo>
                  <a:lnTo>
                    <a:pt x="2774" y="563"/>
                  </a:lnTo>
                  <a:lnTo>
                    <a:pt x="2733" y="630"/>
                  </a:lnTo>
                  <a:lnTo>
                    <a:pt x="2626" y="710"/>
                  </a:lnTo>
                  <a:lnTo>
                    <a:pt x="2573" y="589"/>
                  </a:lnTo>
                  <a:lnTo>
                    <a:pt x="2466" y="563"/>
                  </a:lnTo>
                  <a:lnTo>
                    <a:pt x="2425" y="482"/>
                  </a:lnTo>
                  <a:lnTo>
                    <a:pt x="2492" y="415"/>
                  </a:lnTo>
                  <a:lnTo>
                    <a:pt x="2573" y="255"/>
                  </a:lnTo>
                  <a:lnTo>
                    <a:pt x="2439" y="241"/>
                  </a:lnTo>
                  <a:lnTo>
                    <a:pt x="2291" y="94"/>
                  </a:lnTo>
                  <a:lnTo>
                    <a:pt x="2171" y="107"/>
                  </a:lnTo>
                  <a:lnTo>
                    <a:pt x="2091" y="67"/>
                  </a:lnTo>
                  <a:lnTo>
                    <a:pt x="1836" y="0"/>
                  </a:lnTo>
                  <a:lnTo>
                    <a:pt x="1648" y="13"/>
                  </a:lnTo>
                  <a:lnTo>
                    <a:pt x="1662" y="40"/>
                  </a:lnTo>
                  <a:lnTo>
                    <a:pt x="1648" y="161"/>
                  </a:lnTo>
                  <a:lnTo>
                    <a:pt x="1742" y="228"/>
                  </a:lnTo>
                  <a:lnTo>
                    <a:pt x="1823" y="228"/>
                  </a:lnTo>
                  <a:lnTo>
                    <a:pt x="1809" y="335"/>
                  </a:lnTo>
                  <a:lnTo>
                    <a:pt x="1957" y="482"/>
                  </a:lnTo>
                  <a:lnTo>
                    <a:pt x="1836" y="522"/>
                  </a:lnTo>
                  <a:lnTo>
                    <a:pt x="1715" y="522"/>
                  </a:lnTo>
                  <a:lnTo>
                    <a:pt x="1715" y="643"/>
                  </a:lnTo>
                  <a:lnTo>
                    <a:pt x="1849" y="589"/>
                  </a:lnTo>
                  <a:lnTo>
                    <a:pt x="1849" y="764"/>
                  </a:lnTo>
                  <a:lnTo>
                    <a:pt x="1970" y="844"/>
                  </a:lnTo>
                  <a:lnTo>
                    <a:pt x="1863" y="924"/>
                  </a:lnTo>
                  <a:lnTo>
                    <a:pt x="1863" y="1031"/>
                  </a:lnTo>
                  <a:lnTo>
                    <a:pt x="1957" y="1085"/>
                  </a:lnTo>
                  <a:lnTo>
                    <a:pt x="2131" y="1098"/>
                  </a:lnTo>
                  <a:lnTo>
                    <a:pt x="2345" y="1326"/>
                  </a:lnTo>
                  <a:lnTo>
                    <a:pt x="2640" y="1447"/>
                  </a:lnTo>
                  <a:lnTo>
                    <a:pt x="2332" y="1393"/>
                  </a:lnTo>
                  <a:lnTo>
                    <a:pt x="2117" y="1152"/>
                  </a:lnTo>
                  <a:lnTo>
                    <a:pt x="1957" y="1206"/>
                  </a:lnTo>
                  <a:lnTo>
                    <a:pt x="1849" y="1152"/>
                  </a:lnTo>
                  <a:lnTo>
                    <a:pt x="1742" y="1165"/>
                  </a:lnTo>
                  <a:lnTo>
                    <a:pt x="1648" y="1313"/>
                  </a:lnTo>
                  <a:lnTo>
                    <a:pt x="1675" y="1420"/>
                  </a:lnTo>
                  <a:lnTo>
                    <a:pt x="1689" y="1634"/>
                  </a:lnTo>
                  <a:lnTo>
                    <a:pt x="1742" y="1768"/>
                  </a:lnTo>
                  <a:lnTo>
                    <a:pt x="1595" y="1581"/>
                  </a:lnTo>
                  <a:lnTo>
                    <a:pt x="1608" y="1420"/>
                  </a:lnTo>
                  <a:lnTo>
                    <a:pt x="1501" y="1340"/>
                  </a:lnTo>
                  <a:lnTo>
                    <a:pt x="1434" y="1366"/>
                  </a:lnTo>
                  <a:lnTo>
                    <a:pt x="1434" y="1460"/>
                  </a:lnTo>
                  <a:lnTo>
                    <a:pt x="1501" y="1581"/>
                  </a:lnTo>
                  <a:lnTo>
                    <a:pt x="1434" y="1661"/>
                  </a:lnTo>
                  <a:lnTo>
                    <a:pt x="1314" y="1527"/>
                  </a:lnTo>
                  <a:lnTo>
                    <a:pt x="1314" y="1366"/>
                  </a:lnTo>
                  <a:lnTo>
                    <a:pt x="1153" y="1246"/>
                  </a:lnTo>
                  <a:lnTo>
                    <a:pt x="1072" y="1286"/>
                  </a:lnTo>
                  <a:lnTo>
                    <a:pt x="751" y="1380"/>
                  </a:lnTo>
                  <a:lnTo>
                    <a:pt x="724" y="1514"/>
                  </a:lnTo>
                  <a:lnTo>
                    <a:pt x="791" y="1634"/>
                  </a:lnTo>
                  <a:lnTo>
                    <a:pt x="939" y="1661"/>
                  </a:lnTo>
                  <a:lnTo>
                    <a:pt x="979" y="1795"/>
                  </a:lnTo>
                  <a:lnTo>
                    <a:pt x="965" y="1795"/>
                  </a:lnTo>
                  <a:lnTo>
                    <a:pt x="965" y="1822"/>
                  </a:lnTo>
                  <a:lnTo>
                    <a:pt x="912" y="1875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5004774" y="752249"/>
              <a:ext cx="1171591" cy="659823"/>
            </a:xfrm>
            <a:custGeom>
              <a:avLst/>
              <a:gdLst/>
              <a:ahLst/>
              <a:cxnLst/>
              <a:rect l="l" t="t" r="r" b="b"/>
              <a:pathLst>
                <a:path w="3189" h="1796" fill="none" extrusionOk="0">
                  <a:moveTo>
                    <a:pt x="3135" y="643"/>
                  </a:moveTo>
                  <a:lnTo>
                    <a:pt x="3015" y="643"/>
                  </a:lnTo>
                  <a:lnTo>
                    <a:pt x="2894" y="764"/>
                  </a:lnTo>
                  <a:lnTo>
                    <a:pt x="2747" y="617"/>
                  </a:lnTo>
                  <a:lnTo>
                    <a:pt x="2666" y="657"/>
                  </a:lnTo>
                  <a:lnTo>
                    <a:pt x="2546" y="643"/>
                  </a:lnTo>
                  <a:lnTo>
                    <a:pt x="2479" y="643"/>
                  </a:lnTo>
                  <a:lnTo>
                    <a:pt x="2425" y="563"/>
                  </a:lnTo>
                  <a:lnTo>
                    <a:pt x="2466" y="469"/>
                  </a:lnTo>
                  <a:lnTo>
                    <a:pt x="2479" y="349"/>
                  </a:lnTo>
                  <a:lnTo>
                    <a:pt x="2318" y="242"/>
                  </a:lnTo>
                  <a:lnTo>
                    <a:pt x="2131" y="94"/>
                  </a:lnTo>
                  <a:lnTo>
                    <a:pt x="2037" y="94"/>
                  </a:lnTo>
                  <a:lnTo>
                    <a:pt x="1957" y="161"/>
                  </a:lnTo>
                  <a:lnTo>
                    <a:pt x="1876" y="134"/>
                  </a:lnTo>
                  <a:lnTo>
                    <a:pt x="1823" y="0"/>
                  </a:lnTo>
                  <a:lnTo>
                    <a:pt x="1675" y="54"/>
                  </a:lnTo>
                  <a:lnTo>
                    <a:pt x="1702" y="134"/>
                  </a:lnTo>
                  <a:lnTo>
                    <a:pt x="1648" y="228"/>
                  </a:lnTo>
                  <a:lnTo>
                    <a:pt x="1474" y="161"/>
                  </a:lnTo>
                  <a:lnTo>
                    <a:pt x="1340" y="228"/>
                  </a:lnTo>
                  <a:lnTo>
                    <a:pt x="1233" y="201"/>
                  </a:lnTo>
                  <a:lnTo>
                    <a:pt x="1005" y="268"/>
                  </a:lnTo>
                  <a:lnTo>
                    <a:pt x="871" y="255"/>
                  </a:lnTo>
                  <a:lnTo>
                    <a:pt x="831" y="161"/>
                  </a:lnTo>
                  <a:lnTo>
                    <a:pt x="671" y="175"/>
                  </a:lnTo>
                  <a:lnTo>
                    <a:pt x="577" y="282"/>
                  </a:lnTo>
                  <a:lnTo>
                    <a:pt x="724" y="362"/>
                  </a:lnTo>
                  <a:lnTo>
                    <a:pt x="751" y="496"/>
                  </a:lnTo>
                  <a:lnTo>
                    <a:pt x="617" y="550"/>
                  </a:lnTo>
                  <a:lnTo>
                    <a:pt x="483" y="724"/>
                  </a:lnTo>
                  <a:lnTo>
                    <a:pt x="376" y="764"/>
                  </a:lnTo>
                  <a:lnTo>
                    <a:pt x="188" y="1059"/>
                  </a:lnTo>
                  <a:lnTo>
                    <a:pt x="162" y="1273"/>
                  </a:lnTo>
                  <a:lnTo>
                    <a:pt x="162" y="1407"/>
                  </a:lnTo>
                  <a:lnTo>
                    <a:pt x="81" y="1407"/>
                  </a:lnTo>
                  <a:lnTo>
                    <a:pt x="1" y="1447"/>
                  </a:lnTo>
                  <a:lnTo>
                    <a:pt x="14" y="1554"/>
                  </a:lnTo>
                  <a:lnTo>
                    <a:pt x="175" y="1581"/>
                  </a:lnTo>
                  <a:lnTo>
                    <a:pt x="349" y="1501"/>
                  </a:lnTo>
                  <a:lnTo>
                    <a:pt x="282" y="1327"/>
                  </a:lnTo>
                  <a:lnTo>
                    <a:pt x="376" y="1246"/>
                  </a:lnTo>
                  <a:lnTo>
                    <a:pt x="577" y="1260"/>
                  </a:lnTo>
                  <a:lnTo>
                    <a:pt x="657" y="1380"/>
                  </a:lnTo>
                  <a:lnTo>
                    <a:pt x="711" y="1554"/>
                  </a:lnTo>
                  <a:lnTo>
                    <a:pt x="791" y="1621"/>
                  </a:lnTo>
                  <a:lnTo>
                    <a:pt x="805" y="1742"/>
                  </a:lnTo>
                  <a:lnTo>
                    <a:pt x="965" y="1795"/>
                  </a:lnTo>
                  <a:lnTo>
                    <a:pt x="1233" y="1595"/>
                  </a:lnTo>
                  <a:lnTo>
                    <a:pt x="1421" y="1675"/>
                  </a:lnTo>
                  <a:lnTo>
                    <a:pt x="1675" y="1233"/>
                  </a:lnTo>
                  <a:lnTo>
                    <a:pt x="1836" y="1340"/>
                  </a:lnTo>
                  <a:lnTo>
                    <a:pt x="1823" y="1501"/>
                  </a:lnTo>
                  <a:lnTo>
                    <a:pt x="2050" y="1621"/>
                  </a:lnTo>
                  <a:lnTo>
                    <a:pt x="2117" y="1755"/>
                  </a:lnTo>
                  <a:lnTo>
                    <a:pt x="2265" y="1501"/>
                  </a:lnTo>
                  <a:lnTo>
                    <a:pt x="2265" y="1313"/>
                  </a:lnTo>
                  <a:lnTo>
                    <a:pt x="2573" y="1394"/>
                  </a:lnTo>
                  <a:lnTo>
                    <a:pt x="2693" y="1380"/>
                  </a:lnTo>
                  <a:lnTo>
                    <a:pt x="2814" y="1487"/>
                  </a:lnTo>
                  <a:lnTo>
                    <a:pt x="2841" y="1219"/>
                  </a:lnTo>
                  <a:lnTo>
                    <a:pt x="3122" y="1152"/>
                  </a:lnTo>
                  <a:lnTo>
                    <a:pt x="3042" y="938"/>
                  </a:lnTo>
                  <a:lnTo>
                    <a:pt x="3189" y="764"/>
                  </a:lnTo>
                  <a:lnTo>
                    <a:pt x="3135" y="643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5006251" y="753341"/>
              <a:ext cx="1171591" cy="659823"/>
            </a:xfrm>
            <a:custGeom>
              <a:avLst/>
              <a:gdLst/>
              <a:ahLst/>
              <a:cxnLst/>
              <a:rect l="l" t="t" r="r" b="b"/>
              <a:pathLst>
                <a:path w="3189" h="1796" extrusionOk="0">
                  <a:moveTo>
                    <a:pt x="1823" y="0"/>
                  </a:moveTo>
                  <a:lnTo>
                    <a:pt x="1675" y="54"/>
                  </a:lnTo>
                  <a:lnTo>
                    <a:pt x="1702" y="134"/>
                  </a:lnTo>
                  <a:lnTo>
                    <a:pt x="1648" y="228"/>
                  </a:lnTo>
                  <a:lnTo>
                    <a:pt x="1474" y="161"/>
                  </a:lnTo>
                  <a:lnTo>
                    <a:pt x="1340" y="228"/>
                  </a:lnTo>
                  <a:lnTo>
                    <a:pt x="1233" y="201"/>
                  </a:lnTo>
                  <a:lnTo>
                    <a:pt x="1005" y="268"/>
                  </a:lnTo>
                  <a:lnTo>
                    <a:pt x="871" y="255"/>
                  </a:lnTo>
                  <a:lnTo>
                    <a:pt x="831" y="161"/>
                  </a:lnTo>
                  <a:lnTo>
                    <a:pt x="671" y="175"/>
                  </a:lnTo>
                  <a:lnTo>
                    <a:pt x="577" y="282"/>
                  </a:lnTo>
                  <a:lnTo>
                    <a:pt x="724" y="362"/>
                  </a:lnTo>
                  <a:lnTo>
                    <a:pt x="751" y="496"/>
                  </a:lnTo>
                  <a:lnTo>
                    <a:pt x="617" y="550"/>
                  </a:lnTo>
                  <a:lnTo>
                    <a:pt x="483" y="724"/>
                  </a:lnTo>
                  <a:lnTo>
                    <a:pt x="376" y="764"/>
                  </a:lnTo>
                  <a:lnTo>
                    <a:pt x="188" y="1059"/>
                  </a:lnTo>
                  <a:lnTo>
                    <a:pt x="162" y="1273"/>
                  </a:lnTo>
                  <a:lnTo>
                    <a:pt x="162" y="1407"/>
                  </a:lnTo>
                  <a:lnTo>
                    <a:pt x="81" y="1407"/>
                  </a:lnTo>
                  <a:lnTo>
                    <a:pt x="1" y="1447"/>
                  </a:lnTo>
                  <a:lnTo>
                    <a:pt x="14" y="1554"/>
                  </a:lnTo>
                  <a:lnTo>
                    <a:pt x="175" y="1581"/>
                  </a:lnTo>
                  <a:lnTo>
                    <a:pt x="349" y="1501"/>
                  </a:lnTo>
                  <a:lnTo>
                    <a:pt x="282" y="1327"/>
                  </a:lnTo>
                  <a:lnTo>
                    <a:pt x="376" y="1246"/>
                  </a:lnTo>
                  <a:lnTo>
                    <a:pt x="577" y="1260"/>
                  </a:lnTo>
                  <a:lnTo>
                    <a:pt x="657" y="1380"/>
                  </a:lnTo>
                  <a:lnTo>
                    <a:pt x="711" y="1554"/>
                  </a:lnTo>
                  <a:lnTo>
                    <a:pt x="791" y="1621"/>
                  </a:lnTo>
                  <a:lnTo>
                    <a:pt x="805" y="1742"/>
                  </a:lnTo>
                  <a:lnTo>
                    <a:pt x="965" y="1795"/>
                  </a:lnTo>
                  <a:lnTo>
                    <a:pt x="1233" y="1595"/>
                  </a:lnTo>
                  <a:lnTo>
                    <a:pt x="1421" y="1675"/>
                  </a:lnTo>
                  <a:lnTo>
                    <a:pt x="1675" y="1233"/>
                  </a:lnTo>
                  <a:lnTo>
                    <a:pt x="1836" y="1340"/>
                  </a:lnTo>
                  <a:lnTo>
                    <a:pt x="1823" y="1501"/>
                  </a:lnTo>
                  <a:lnTo>
                    <a:pt x="2050" y="1621"/>
                  </a:lnTo>
                  <a:lnTo>
                    <a:pt x="2117" y="1755"/>
                  </a:lnTo>
                  <a:lnTo>
                    <a:pt x="2265" y="1501"/>
                  </a:lnTo>
                  <a:lnTo>
                    <a:pt x="2265" y="1313"/>
                  </a:lnTo>
                  <a:lnTo>
                    <a:pt x="2573" y="1394"/>
                  </a:lnTo>
                  <a:lnTo>
                    <a:pt x="2693" y="1380"/>
                  </a:lnTo>
                  <a:lnTo>
                    <a:pt x="2814" y="1487"/>
                  </a:lnTo>
                  <a:lnTo>
                    <a:pt x="2841" y="1219"/>
                  </a:lnTo>
                  <a:lnTo>
                    <a:pt x="3122" y="1152"/>
                  </a:lnTo>
                  <a:lnTo>
                    <a:pt x="3042" y="938"/>
                  </a:lnTo>
                  <a:lnTo>
                    <a:pt x="3189" y="764"/>
                  </a:lnTo>
                  <a:lnTo>
                    <a:pt x="3135" y="643"/>
                  </a:lnTo>
                  <a:lnTo>
                    <a:pt x="3015" y="643"/>
                  </a:lnTo>
                  <a:lnTo>
                    <a:pt x="2894" y="764"/>
                  </a:lnTo>
                  <a:lnTo>
                    <a:pt x="2747" y="617"/>
                  </a:lnTo>
                  <a:lnTo>
                    <a:pt x="2666" y="657"/>
                  </a:lnTo>
                  <a:lnTo>
                    <a:pt x="2546" y="643"/>
                  </a:lnTo>
                  <a:lnTo>
                    <a:pt x="2479" y="643"/>
                  </a:lnTo>
                  <a:lnTo>
                    <a:pt x="2425" y="563"/>
                  </a:lnTo>
                  <a:lnTo>
                    <a:pt x="2466" y="469"/>
                  </a:lnTo>
                  <a:lnTo>
                    <a:pt x="2479" y="349"/>
                  </a:lnTo>
                  <a:lnTo>
                    <a:pt x="2318" y="242"/>
                  </a:lnTo>
                  <a:lnTo>
                    <a:pt x="2131" y="94"/>
                  </a:lnTo>
                  <a:lnTo>
                    <a:pt x="2037" y="94"/>
                  </a:lnTo>
                  <a:lnTo>
                    <a:pt x="1957" y="161"/>
                  </a:lnTo>
                  <a:lnTo>
                    <a:pt x="1876" y="134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F82617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4468383" y="-542075"/>
              <a:ext cx="64292" cy="34902"/>
            </a:xfrm>
            <a:custGeom>
              <a:avLst/>
              <a:gdLst/>
              <a:ahLst/>
              <a:cxnLst/>
              <a:rect l="l" t="t" r="r" b="b"/>
              <a:pathLst>
                <a:path w="175" h="95" extrusionOk="0">
                  <a:moveTo>
                    <a:pt x="121" y="1"/>
                  </a:moveTo>
                  <a:lnTo>
                    <a:pt x="1" y="54"/>
                  </a:lnTo>
                  <a:lnTo>
                    <a:pt x="81" y="67"/>
                  </a:lnTo>
                  <a:lnTo>
                    <a:pt x="108" y="94"/>
                  </a:lnTo>
                  <a:lnTo>
                    <a:pt x="175" y="8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4468383" y="-542075"/>
              <a:ext cx="64292" cy="34902"/>
            </a:xfrm>
            <a:custGeom>
              <a:avLst/>
              <a:gdLst/>
              <a:ahLst/>
              <a:cxnLst/>
              <a:rect l="l" t="t" r="r" b="b"/>
              <a:pathLst>
                <a:path w="175" h="95" fill="none" extrusionOk="0">
                  <a:moveTo>
                    <a:pt x="108" y="94"/>
                  </a:moveTo>
                  <a:lnTo>
                    <a:pt x="175" y="81"/>
                  </a:lnTo>
                  <a:lnTo>
                    <a:pt x="121" y="1"/>
                  </a:lnTo>
                  <a:lnTo>
                    <a:pt x="1" y="54"/>
                  </a:lnTo>
                  <a:lnTo>
                    <a:pt x="81" y="67"/>
                  </a:lnTo>
                  <a:lnTo>
                    <a:pt x="108" y="94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4488222" y="-571467"/>
              <a:ext cx="88907" cy="29758"/>
            </a:xfrm>
            <a:custGeom>
              <a:avLst/>
              <a:gdLst/>
              <a:ahLst/>
              <a:cxnLst/>
              <a:rect l="l" t="t" r="r" b="b"/>
              <a:pathLst>
                <a:path w="242" h="81" extrusionOk="0">
                  <a:moveTo>
                    <a:pt x="0" y="0"/>
                  </a:moveTo>
                  <a:lnTo>
                    <a:pt x="27" y="54"/>
                  </a:lnTo>
                  <a:lnTo>
                    <a:pt x="121" y="27"/>
                  </a:lnTo>
                  <a:lnTo>
                    <a:pt x="134" y="67"/>
                  </a:lnTo>
                  <a:lnTo>
                    <a:pt x="215" y="81"/>
                  </a:lnTo>
                  <a:lnTo>
                    <a:pt x="241" y="54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4488222" y="-571467"/>
              <a:ext cx="88907" cy="29758"/>
            </a:xfrm>
            <a:custGeom>
              <a:avLst/>
              <a:gdLst/>
              <a:ahLst/>
              <a:cxnLst/>
              <a:rect l="l" t="t" r="r" b="b"/>
              <a:pathLst>
                <a:path w="242" h="81" fill="none" extrusionOk="0">
                  <a:moveTo>
                    <a:pt x="121" y="27"/>
                  </a:moveTo>
                  <a:lnTo>
                    <a:pt x="134" y="67"/>
                  </a:lnTo>
                  <a:lnTo>
                    <a:pt x="215" y="81"/>
                  </a:lnTo>
                  <a:lnTo>
                    <a:pt x="241" y="54"/>
                  </a:lnTo>
                  <a:lnTo>
                    <a:pt x="107" y="0"/>
                  </a:lnTo>
                  <a:lnTo>
                    <a:pt x="0" y="0"/>
                  </a:lnTo>
                  <a:lnTo>
                    <a:pt x="27" y="54"/>
                  </a:lnTo>
                  <a:lnTo>
                    <a:pt x="121" y="27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4384618" y="-1147538"/>
              <a:ext cx="925810" cy="851966"/>
            </a:xfrm>
            <a:custGeom>
              <a:avLst/>
              <a:gdLst/>
              <a:ahLst/>
              <a:cxnLst/>
              <a:rect l="l" t="t" r="r" b="b"/>
              <a:pathLst>
                <a:path w="2520" h="2319" extrusionOk="0">
                  <a:moveTo>
                    <a:pt x="2077" y="1"/>
                  </a:moveTo>
                  <a:lnTo>
                    <a:pt x="1863" y="28"/>
                  </a:lnTo>
                  <a:lnTo>
                    <a:pt x="1742" y="135"/>
                  </a:lnTo>
                  <a:lnTo>
                    <a:pt x="1622" y="95"/>
                  </a:lnTo>
                  <a:lnTo>
                    <a:pt x="1555" y="135"/>
                  </a:lnTo>
                  <a:lnTo>
                    <a:pt x="1381" y="148"/>
                  </a:lnTo>
                  <a:lnTo>
                    <a:pt x="1220" y="322"/>
                  </a:lnTo>
                  <a:lnTo>
                    <a:pt x="965" y="456"/>
                  </a:lnTo>
                  <a:lnTo>
                    <a:pt x="912" y="430"/>
                  </a:lnTo>
                  <a:lnTo>
                    <a:pt x="751" y="483"/>
                  </a:lnTo>
                  <a:lnTo>
                    <a:pt x="751" y="657"/>
                  </a:lnTo>
                  <a:lnTo>
                    <a:pt x="617" y="764"/>
                  </a:lnTo>
                  <a:lnTo>
                    <a:pt x="657" y="925"/>
                  </a:lnTo>
                  <a:lnTo>
                    <a:pt x="617" y="1073"/>
                  </a:lnTo>
                  <a:lnTo>
                    <a:pt x="564" y="1206"/>
                  </a:lnTo>
                  <a:lnTo>
                    <a:pt x="510" y="1287"/>
                  </a:lnTo>
                  <a:lnTo>
                    <a:pt x="403" y="1367"/>
                  </a:lnTo>
                  <a:lnTo>
                    <a:pt x="416" y="1474"/>
                  </a:lnTo>
                  <a:lnTo>
                    <a:pt x="577" y="1622"/>
                  </a:lnTo>
                  <a:lnTo>
                    <a:pt x="724" y="1662"/>
                  </a:lnTo>
                  <a:lnTo>
                    <a:pt x="564" y="1662"/>
                  </a:lnTo>
                  <a:lnTo>
                    <a:pt x="483" y="1729"/>
                  </a:lnTo>
                  <a:lnTo>
                    <a:pt x="430" y="1769"/>
                  </a:lnTo>
                  <a:lnTo>
                    <a:pt x="497" y="1849"/>
                  </a:lnTo>
                  <a:lnTo>
                    <a:pt x="577" y="1863"/>
                  </a:lnTo>
                  <a:lnTo>
                    <a:pt x="590" y="1930"/>
                  </a:lnTo>
                  <a:lnTo>
                    <a:pt x="456" y="1930"/>
                  </a:lnTo>
                  <a:lnTo>
                    <a:pt x="336" y="1809"/>
                  </a:lnTo>
                  <a:lnTo>
                    <a:pt x="215" y="1756"/>
                  </a:lnTo>
                  <a:lnTo>
                    <a:pt x="95" y="1796"/>
                  </a:lnTo>
                  <a:lnTo>
                    <a:pt x="135" y="1863"/>
                  </a:lnTo>
                  <a:lnTo>
                    <a:pt x="255" y="1876"/>
                  </a:lnTo>
                  <a:lnTo>
                    <a:pt x="349" y="1970"/>
                  </a:lnTo>
                  <a:lnTo>
                    <a:pt x="389" y="1957"/>
                  </a:lnTo>
                  <a:lnTo>
                    <a:pt x="523" y="2050"/>
                  </a:lnTo>
                  <a:lnTo>
                    <a:pt x="523" y="2050"/>
                  </a:lnTo>
                  <a:lnTo>
                    <a:pt x="403" y="1997"/>
                  </a:lnTo>
                  <a:lnTo>
                    <a:pt x="322" y="2010"/>
                  </a:lnTo>
                  <a:lnTo>
                    <a:pt x="122" y="1943"/>
                  </a:lnTo>
                  <a:lnTo>
                    <a:pt x="1" y="1943"/>
                  </a:lnTo>
                  <a:lnTo>
                    <a:pt x="81" y="1983"/>
                  </a:lnTo>
                  <a:lnTo>
                    <a:pt x="148" y="2091"/>
                  </a:lnTo>
                  <a:lnTo>
                    <a:pt x="255" y="2091"/>
                  </a:lnTo>
                  <a:lnTo>
                    <a:pt x="322" y="2158"/>
                  </a:lnTo>
                  <a:lnTo>
                    <a:pt x="403" y="2091"/>
                  </a:lnTo>
                  <a:lnTo>
                    <a:pt x="523" y="2064"/>
                  </a:lnTo>
                  <a:lnTo>
                    <a:pt x="564" y="2010"/>
                  </a:lnTo>
                  <a:lnTo>
                    <a:pt x="657" y="1997"/>
                  </a:lnTo>
                  <a:lnTo>
                    <a:pt x="698" y="1903"/>
                  </a:lnTo>
                  <a:lnTo>
                    <a:pt x="939" y="1903"/>
                  </a:lnTo>
                  <a:lnTo>
                    <a:pt x="1019" y="1983"/>
                  </a:lnTo>
                  <a:lnTo>
                    <a:pt x="1153" y="1983"/>
                  </a:lnTo>
                  <a:lnTo>
                    <a:pt x="1220" y="2091"/>
                  </a:lnTo>
                  <a:lnTo>
                    <a:pt x="1407" y="2077"/>
                  </a:lnTo>
                  <a:lnTo>
                    <a:pt x="1461" y="2198"/>
                  </a:lnTo>
                  <a:lnTo>
                    <a:pt x="1461" y="2278"/>
                  </a:lnTo>
                  <a:lnTo>
                    <a:pt x="1582" y="2318"/>
                  </a:lnTo>
                  <a:lnTo>
                    <a:pt x="1635" y="2158"/>
                  </a:lnTo>
                  <a:lnTo>
                    <a:pt x="1689" y="1930"/>
                  </a:lnTo>
                  <a:lnTo>
                    <a:pt x="1649" y="1715"/>
                  </a:lnTo>
                  <a:lnTo>
                    <a:pt x="1729" y="1608"/>
                  </a:lnTo>
                  <a:lnTo>
                    <a:pt x="1823" y="1461"/>
                  </a:lnTo>
                  <a:lnTo>
                    <a:pt x="2010" y="1421"/>
                  </a:lnTo>
                  <a:lnTo>
                    <a:pt x="2184" y="1461"/>
                  </a:lnTo>
                  <a:lnTo>
                    <a:pt x="2292" y="1407"/>
                  </a:lnTo>
                  <a:lnTo>
                    <a:pt x="2211" y="1273"/>
                  </a:lnTo>
                  <a:lnTo>
                    <a:pt x="2305" y="1206"/>
                  </a:lnTo>
                  <a:lnTo>
                    <a:pt x="2332" y="1059"/>
                  </a:lnTo>
                  <a:lnTo>
                    <a:pt x="2372" y="965"/>
                  </a:lnTo>
                  <a:lnTo>
                    <a:pt x="2292" y="898"/>
                  </a:lnTo>
                  <a:lnTo>
                    <a:pt x="2117" y="898"/>
                  </a:lnTo>
                  <a:lnTo>
                    <a:pt x="2104" y="818"/>
                  </a:lnTo>
                  <a:lnTo>
                    <a:pt x="2158" y="671"/>
                  </a:lnTo>
                  <a:lnTo>
                    <a:pt x="2318" y="738"/>
                  </a:lnTo>
                  <a:lnTo>
                    <a:pt x="2399" y="671"/>
                  </a:lnTo>
                  <a:lnTo>
                    <a:pt x="2412" y="523"/>
                  </a:lnTo>
                  <a:lnTo>
                    <a:pt x="2466" y="403"/>
                  </a:lnTo>
                  <a:lnTo>
                    <a:pt x="2466" y="322"/>
                  </a:lnTo>
                  <a:lnTo>
                    <a:pt x="2519" y="269"/>
                  </a:lnTo>
                  <a:lnTo>
                    <a:pt x="2519" y="242"/>
                  </a:lnTo>
                  <a:lnTo>
                    <a:pt x="2385" y="202"/>
                  </a:lnTo>
                  <a:lnTo>
                    <a:pt x="2278" y="108"/>
                  </a:lnTo>
                  <a:lnTo>
                    <a:pt x="2077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4384618" y="-1147538"/>
              <a:ext cx="925810" cy="851966"/>
            </a:xfrm>
            <a:custGeom>
              <a:avLst/>
              <a:gdLst/>
              <a:ahLst/>
              <a:cxnLst/>
              <a:rect l="l" t="t" r="r" b="b"/>
              <a:pathLst>
                <a:path w="2520" h="2319" fill="none" extrusionOk="0">
                  <a:moveTo>
                    <a:pt x="148" y="2091"/>
                  </a:moveTo>
                  <a:lnTo>
                    <a:pt x="255" y="2091"/>
                  </a:lnTo>
                  <a:lnTo>
                    <a:pt x="322" y="2158"/>
                  </a:lnTo>
                  <a:lnTo>
                    <a:pt x="403" y="2091"/>
                  </a:lnTo>
                  <a:lnTo>
                    <a:pt x="523" y="2064"/>
                  </a:lnTo>
                  <a:lnTo>
                    <a:pt x="564" y="2010"/>
                  </a:lnTo>
                  <a:lnTo>
                    <a:pt x="657" y="1997"/>
                  </a:lnTo>
                  <a:lnTo>
                    <a:pt x="698" y="1903"/>
                  </a:lnTo>
                  <a:lnTo>
                    <a:pt x="939" y="1903"/>
                  </a:lnTo>
                  <a:lnTo>
                    <a:pt x="1019" y="1983"/>
                  </a:lnTo>
                  <a:lnTo>
                    <a:pt x="1153" y="1983"/>
                  </a:lnTo>
                  <a:lnTo>
                    <a:pt x="1220" y="2091"/>
                  </a:lnTo>
                  <a:lnTo>
                    <a:pt x="1407" y="2077"/>
                  </a:lnTo>
                  <a:lnTo>
                    <a:pt x="1461" y="2198"/>
                  </a:lnTo>
                  <a:lnTo>
                    <a:pt x="1461" y="2278"/>
                  </a:lnTo>
                  <a:lnTo>
                    <a:pt x="1582" y="2318"/>
                  </a:lnTo>
                  <a:lnTo>
                    <a:pt x="1635" y="2158"/>
                  </a:lnTo>
                  <a:lnTo>
                    <a:pt x="1689" y="1930"/>
                  </a:lnTo>
                  <a:lnTo>
                    <a:pt x="1649" y="1715"/>
                  </a:lnTo>
                  <a:lnTo>
                    <a:pt x="1729" y="1608"/>
                  </a:lnTo>
                  <a:lnTo>
                    <a:pt x="1823" y="1461"/>
                  </a:lnTo>
                  <a:lnTo>
                    <a:pt x="2010" y="1421"/>
                  </a:lnTo>
                  <a:lnTo>
                    <a:pt x="2184" y="1461"/>
                  </a:lnTo>
                  <a:lnTo>
                    <a:pt x="2292" y="1407"/>
                  </a:lnTo>
                  <a:lnTo>
                    <a:pt x="2211" y="1273"/>
                  </a:lnTo>
                  <a:lnTo>
                    <a:pt x="2305" y="1206"/>
                  </a:lnTo>
                  <a:lnTo>
                    <a:pt x="2332" y="1059"/>
                  </a:lnTo>
                  <a:lnTo>
                    <a:pt x="2372" y="965"/>
                  </a:lnTo>
                  <a:lnTo>
                    <a:pt x="2292" y="898"/>
                  </a:lnTo>
                  <a:lnTo>
                    <a:pt x="2117" y="898"/>
                  </a:lnTo>
                  <a:lnTo>
                    <a:pt x="2104" y="818"/>
                  </a:lnTo>
                  <a:lnTo>
                    <a:pt x="2158" y="671"/>
                  </a:lnTo>
                  <a:lnTo>
                    <a:pt x="2318" y="738"/>
                  </a:lnTo>
                  <a:lnTo>
                    <a:pt x="2399" y="671"/>
                  </a:lnTo>
                  <a:lnTo>
                    <a:pt x="2412" y="523"/>
                  </a:lnTo>
                  <a:lnTo>
                    <a:pt x="2466" y="403"/>
                  </a:lnTo>
                  <a:lnTo>
                    <a:pt x="2466" y="322"/>
                  </a:lnTo>
                  <a:lnTo>
                    <a:pt x="2519" y="269"/>
                  </a:lnTo>
                  <a:lnTo>
                    <a:pt x="2519" y="242"/>
                  </a:lnTo>
                  <a:lnTo>
                    <a:pt x="2385" y="202"/>
                  </a:lnTo>
                  <a:lnTo>
                    <a:pt x="2278" y="108"/>
                  </a:lnTo>
                  <a:lnTo>
                    <a:pt x="2077" y="1"/>
                  </a:lnTo>
                  <a:lnTo>
                    <a:pt x="1863" y="28"/>
                  </a:lnTo>
                  <a:lnTo>
                    <a:pt x="1742" y="135"/>
                  </a:lnTo>
                  <a:lnTo>
                    <a:pt x="1622" y="95"/>
                  </a:lnTo>
                  <a:lnTo>
                    <a:pt x="1555" y="135"/>
                  </a:lnTo>
                  <a:lnTo>
                    <a:pt x="1381" y="148"/>
                  </a:lnTo>
                  <a:lnTo>
                    <a:pt x="1220" y="322"/>
                  </a:lnTo>
                  <a:lnTo>
                    <a:pt x="965" y="456"/>
                  </a:lnTo>
                  <a:lnTo>
                    <a:pt x="912" y="430"/>
                  </a:lnTo>
                  <a:lnTo>
                    <a:pt x="751" y="483"/>
                  </a:lnTo>
                  <a:lnTo>
                    <a:pt x="751" y="657"/>
                  </a:lnTo>
                  <a:lnTo>
                    <a:pt x="617" y="764"/>
                  </a:lnTo>
                  <a:lnTo>
                    <a:pt x="657" y="925"/>
                  </a:lnTo>
                  <a:lnTo>
                    <a:pt x="617" y="1073"/>
                  </a:lnTo>
                  <a:lnTo>
                    <a:pt x="564" y="1206"/>
                  </a:lnTo>
                  <a:lnTo>
                    <a:pt x="510" y="1287"/>
                  </a:lnTo>
                  <a:lnTo>
                    <a:pt x="403" y="1367"/>
                  </a:lnTo>
                  <a:lnTo>
                    <a:pt x="416" y="1474"/>
                  </a:lnTo>
                  <a:lnTo>
                    <a:pt x="577" y="1622"/>
                  </a:lnTo>
                  <a:lnTo>
                    <a:pt x="724" y="1662"/>
                  </a:lnTo>
                  <a:lnTo>
                    <a:pt x="564" y="1662"/>
                  </a:lnTo>
                  <a:lnTo>
                    <a:pt x="483" y="1729"/>
                  </a:lnTo>
                  <a:lnTo>
                    <a:pt x="430" y="1769"/>
                  </a:lnTo>
                  <a:lnTo>
                    <a:pt x="497" y="1849"/>
                  </a:lnTo>
                  <a:lnTo>
                    <a:pt x="577" y="1863"/>
                  </a:lnTo>
                  <a:lnTo>
                    <a:pt x="590" y="1930"/>
                  </a:lnTo>
                  <a:lnTo>
                    <a:pt x="456" y="1930"/>
                  </a:lnTo>
                  <a:lnTo>
                    <a:pt x="336" y="1809"/>
                  </a:lnTo>
                  <a:lnTo>
                    <a:pt x="215" y="1756"/>
                  </a:lnTo>
                  <a:lnTo>
                    <a:pt x="95" y="1796"/>
                  </a:lnTo>
                  <a:lnTo>
                    <a:pt x="135" y="1863"/>
                  </a:lnTo>
                  <a:lnTo>
                    <a:pt x="255" y="1876"/>
                  </a:lnTo>
                  <a:lnTo>
                    <a:pt x="349" y="1970"/>
                  </a:lnTo>
                  <a:lnTo>
                    <a:pt x="389" y="1957"/>
                  </a:lnTo>
                  <a:lnTo>
                    <a:pt x="523" y="2050"/>
                  </a:lnTo>
                  <a:lnTo>
                    <a:pt x="403" y="1997"/>
                  </a:lnTo>
                  <a:lnTo>
                    <a:pt x="322" y="2010"/>
                  </a:lnTo>
                  <a:lnTo>
                    <a:pt x="122" y="1943"/>
                  </a:lnTo>
                  <a:lnTo>
                    <a:pt x="1" y="1943"/>
                  </a:lnTo>
                  <a:lnTo>
                    <a:pt x="1" y="1943"/>
                  </a:lnTo>
                  <a:lnTo>
                    <a:pt x="81" y="1983"/>
                  </a:lnTo>
                  <a:lnTo>
                    <a:pt x="148" y="209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4296076" y="-448390"/>
              <a:ext cx="728892" cy="630065"/>
            </a:xfrm>
            <a:custGeom>
              <a:avLst/>
              <a:gdLst/>
              <a:ahLst/>
              <a:cxnLst/>
              <a:rect l="l" t="t" r="r" b="b"/>
              <a:pathLst>
                <a:path w="1984" h="1715" extrusionOk="0">
                  <a:moveTo>
                    <a:pt x="939" y="0"/>
                  </a:moveTo>
                  <a:lnTo>
                    <a:pt x="898" y="94"/>
                  </a:lnTo>
                  <a:lnTo>
                    <a:pt x="805" y="107"/>
                  </a:lnTo>
                  <a:lnTo>
                    <a:pt x="764" y="161"/>
                  </a:lnTo>
                  <a:lnTo>
                    <a:pt x="644" y="188"/>
                  </a:lnTo>
                  <a:lnTo>
                    <a:pt x="563" y="255"/>
                  </a:lnTo>
                  <a:lnTo>
                    <a:pt x="496" y="188"/>
                  </a:lnTo>
                  <a:lnTo>
                    <a:pt x="376" y="188"/>
                  </a:lnTo>
                  <a:lnTo>
                    <a:pt x="322" y="80"/>
                  </a:lnTo>
                  <a:lnTo>
                    <a:pt x="242" y="40"/>
                  </a:lnTo>
                  <a:lnTo>
                    <a:pt x="95" y="161"/>
                  </a:lnTo>
                  <a:lnTo>
                    <a:pt x="1" y="335"/>
                  </a:lnTo>
                  <a:lnTo>
                    <a:pt x="81" y="388"/>
                  </a:lnTo>
                  <a:lnTo>
                    <a:pt x="108" y="630"/>
                  </a:lnTo>
                  <a:lnTo>
                    <a:pt x="269" y="697"/>
                  </a:lnTo>
                  <a:lnTo>
                    <a:pt x="296" y="817"/>
                  </a:lnTo>
                  <a:lnTo>
                    <a:pt x="496" y="978"/>
                  </a:lnTo>
                  <a:lnTo>
                    <a:pt x="577" y="978"/>
                  </a:lnTo>
                  <a:lnTo>
                    <a:pt x="671" y="1045"/>
                  </a:lnTo>
                  <a:lnTo>
                    <a:pt x="764" y="1085"/>
                  </a:lnTo>
                  <a:lnTo>
                    <a:pt x="778" y="1286"/>
                  </a:lnTo>
                  <a:lnTo>
                    <a:pt x="925" y="1366"/>
                  </a:lnTo>
                  <a:lnTo>
                    <a:pt x="1006" y="1313"/>
                  </a:lnTo>
                  <a:lnTo>
                    <a:pt x="1086" y="1313"/>
                  </a:lnTo>
                  <a:lnTo>
                    <a:pt x="1153" y="1380"/>
                  </a:lnTo>
                  <a:lnTo>
                    <a:pt x="1247" y="1407"/>
                  </a:lnTo>
                  <a:lnTo>
                    <a:pt x="1407" y="1607"/>
                  </a:lnTo>
                  <a:lnTo>
                    <a:pt x="1541" y="1621"/>
                  </a:lnTo>
                  <a:lnTo>
                    <a:pt x="1675" y="1715"/>
                  </a:lnTo>
                  <a:lnTo>
                    <a:pt x="1729" y="1661"/>
                  </a:lnTo>
                  <a:lnTo>
                    <a:pt x="1836" y="1661"/>
                  </a:lnTo>
                  <a:lnTo>
                    <a:pt x="1836" y="1594"/>
                  </a:lnTo>
                  <a:lnTo>
                    <a:pt x="1782" y="1540"/>
                  </a:lnTo>
                  <a:lnTo>
                    <a:pt x="1782" y="1447"/>
                  </a:lnTo>
                  <a:lnTo>
                    <a:pt x="1729" y="1380"/>
                  </a:lnTo>
                  <a:lnTo>
                    <a:pt x="1809" y="1273"/>
                  </a:lnTo>
                  <a:lnTo>
                    <a:pt x="1849" y="1152"/>
                  </a:lnTo>
                  <a:lnTo>
                    <a:pt x="1903" y="1152"/>
                  </a:lnTo>
                  <a:lnTo>
                    <a:pt x="1983" y="964"/>
                  </a:lnTo>
                  <a:lnTo>
                    <a:pt x="1890" y="831"/>
                  </a:lnTo>
                  <a:lnTo>
                    <a:pt x="1903" y="737"/>
                  </a:lnTo>
                  <a:lnTo>
                    <a:pt x="1796" y="522"/>
                  </a:lnTo>
                  <a:lnTo>
                    <a:pt x="1836" y="415"/>
                  </a:lnTo>
                  <a:lnTo>
                    <a:pt x="1823" y="415"/>
                  </a:lnTo>
                  <a:lnTo>
                    <a:pt x="1702" y="375"/>
                  </a:lnTo>
                  <a:lnTo>
                    <a:pt x="1702" y="295"/>
                  </a:lnTo>
                  <a:lnTo>
                    <a:pt x="1648" y="174"/>
                  </a:lnTo>
                  <a:lnTo>
                    <a:pt x="1461" y="188"/>
                  </a:lnTo>
                  <a:lnTo>
                    <a:pt x="1394" y="80"/>
                  </a:lnTo>
                  <a:lnTo>
                    <a:pt x="1260" y="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4296076" y="-448390"/>
              <a:ext cx="728892" cy="630065"/>
            </a:xfrm>
            <a:custGeom>
              <a:avLst/>
              <a:gdLst/>
              <a:ahLst/>
              <a:cxnLst/>
              <a:rect l="l" t="t" r="r" b="b"/>
              <a:pathLst>
                <a:path w="1984" h="1715" fill="none" extrusionOk="0">
                  <a:moveTo>
                    <a:pt x="108" y="630"/>
                  </a:moveTo>
                  <a:lnTo>
                    <a:pt x="269" y="697"/>
                  </a:lnTo>
                  <a:lnTo>
                    <a:pt x="296" y="817"/>
                  </a:lnTo>
                  <a:lnTo>
                    <a:pt x="496" y="978"/>
                  </a:lnTo>
                  <a:lnTo>
                    <a:pt x="577" y="978"/>
                  </a:lnTo>
                  <a:lnTo>
                    <a:pt x="671" y="1045"/>
                  </a:lnTo>
                  <a:lnTo>
                    <a:pt x="764" y="1085"/>
                  </a:lnTo>
                  <a:lnTo>
                    <a:pt x="778" y="1286"/>
                  </a:lnTo>
                  <a:lnTo>
                    <a:pt x="925" y="1366"/>
                  </a:lnTo>
                  <a:lnTo>
                    <a:pt x="1006" y="1313"/>
                  </a:lnTo>
                  <a:lnTo>
                    <a:pt x="1086" y="1313"/>
                  </a:lnTo>
                  <a:lnTo>
                    <a:pt x="1153" y="1380"/>
                  </a:lnTo>
                  <a:lnTo>
                    <a:pt x="1247" y="1407"/>
                  </a:lnTo>
                  <a:lnTo>
                    <a:pt x="1407" y="1607"/>
                  </a:lnTo>
                  <a:lnTo>
                    <a:pt x="1541" y="1621"/>
                  </a:lnTo>
                  <a:lnTo>
                    <a:pt x="1675" y="1715"/>
                  </a:lnTo>
                  <a:lnTo>
                    <a:pt x="1729" y="1661"/>
                  </a:lnTo>
                  <a:lnTo>
                    <a:pt x="1836" y="1661"/>
                  </a:lnTo>
                  <a:lnTo>
                    <a:pt x="1836" y="1594"/>
                  </a:lnTo>
                  <a:lnTo>
                    <a:pt x="1782" y="1540"/>
                  </a:lnTo>
                  <a:lnTo>
                    <a:pt x="1782" y="1447"/>
                  </a:lnTo>
                  <a:lnTo>
                    <a:pt x="1729" y="1380"/>
                  </a:lnTo>
                  <a:lnTo>
                    <a:pt x="1809" y="1273"/>
                  </a:lnTo>
                  <a:lnTo>
                    <a:pt x="1849" y="1152"/>
                  </a:lnTo>
                  <a:lnTo>
                    <a:pt x="1903" y="1152"/>
                  </a:lnTo>
                  <a:lnTo>
                    <a:pt x="1983" y="964"/>
                  </a:lnTo>
                  <a:lnTo>
                    <a:pt x="1890" y="831"/>
                  </a:lnTo>
                  <a:lnTo>
                    <a:pt x="1903" y="737"/>
                  </a:lnTo>
                  <a:lnTo>
                    <a:pt x="1796" y="522"/>
                  </a:lnTo>
                  <a:lnTo>
                    <a:pt x="1836" y="415"/>
                  </a:lnTo>
                  <a:lnTo>
                    <a:pt x="1823" y="415"/>
                  </a:lnTo>
                  <a:lnTo>
                    <a:pt x="1702" y="375"/>
                  </a:lnTo>
                  <a:lnTo>
                    <a:pt x="1702" y="295"/>
                  </a:lnTo>
                  <a:lnTo>
                    <a:pt x="1648" y="174"/>
                  </a:lnTo>
                  <a:lnTo>
                    <a:pt x="1461" y="188"/>
                  </a:lnTo>
                  <a:lnTo>
                    <a:pt x="1394" y="80"/>
                  </a:lnTo>
                  <a:lnTo>
                    <a:pt x="1260" y="80"/>
                  </a:lnTo>
                  <a:lnTo>
                    <a:pt x="1180" y="0"/>
                  </a:lnTo>
                  <a:lnTo>
                    <a:pt x="939" y="0"/>
                  </a:lnTo>
                  <a:lnTo>
                    <a:pt x="898" y="94"/>
                  </a:lnTo>
                  <a:lnTo>
                    <a:pt x="805" y="107"/>
                  </a:lnTo>
                  <a:lnTo>
                    <a:pt x="764" y="161"/>
                  </a:lnTo>
                  <a:lnTo>
                    <a:pt x="644" y="188"/>
                  </a:lnTo>
                  <a:lnTo>
                    <a:pt x="563" y="255"/>
                  </a:lnTo>
                  <a:lnTo>
                    <a:pt x="496" y="188"/>
                  </a:lnTo>
                  <a:lnTo>
                    <a:pt x="376" y="188"/>
                  </a:lnTo>
                  <a:lnTo>
                    <a:pt x="322" y="80"/>
                  </a:lnTo>
                  <a:lnTo>
                    <a:pt x="242" y="40"/>
                  </a:lnTo>
                  <a:lnTo>
                    <a:pt x="95" y="161"/>
                  </a:lnTo>
                  <a:lnTo>
                    <a:pt x="1" y="335"/>
                  </a:lnTo>
                  <a:lnTo>
                    <a:pt x="81" y="388"/>
                  </a:lnTo>
                  <a:lnTo>
                    <a:pt x="108" y="63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4930929" y="-25154"/>
              <a:ext cx="182590" cy="251291"/>
            </a:xfrm>
            <a:custGeom>
              <a:avLst/>
              <a:gdLst/>
              <a:ahLst/>
              <a:cxnLst/>
              <a:rect l="l" t="t" r="r" b="b"/>
              <a:pathLst>
                <a:path w="497" h="684" extrusionOk="0">
                  <a:moveTo>
                    <a:pt x="121" y="0"/>
                  </a:moveTo>
                  <a:lnTo>
                    <a:pt x="81" y="121"/>
                  </a:lnTo>
                  <a:lnTo>
                    <a:pt x="1" y="228"/>
                  </a:lnTo>
                  <a:lnTo>
                    <a:pt x="54" y="295"/>
                  </a:lnTo>
                  <a:lnTo>
                    <a:pt x="54" y="388"/>
                  </a:lnTo>
                  <a:lnTo>
                    <a:pt x="108" y="442"/>
                  </a:lnTo>
                  <a:lnTo>
                    <a:pt x="108" y="509"/>
                  </a:lnTo>
                  <a:lnTo>
                    <a:pt x="121" y="509"/>
                  </a:lnTo>
                  <a:lnTo>
                    <a:pt x="202" y="643"/>
                  </a:lnTo>
                  <a:lnTo>
                    <a:pt x="376" y="683"/>
                  </a:lnTo>
                  <a:lnTo>
                    <a:pt x="483" y="656"/>
                  </a:lnTo>
                  <a:lnTo>
                    <a:pt x="496" y="429"/>
                  </a:lnTo>
                  <a:lnTo>
                    <a:pt x="416" y="362"/>
                  </a:lnTo>
                  <a:lnTo>
                    <a:pt x="389" y="214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4930929" y="-25154"/>
              <a:ext cx="182590" cy="251291"/>
            </a:xfrm>
            <a:custGeom>
              <a:avLst/>
              <a:gdLst/>
              <a:ahLst/>
              <a:cxnLst/>
              <a:rect l="l" t="t" r="r" b="b"/>
              <a:pathLst>
                <a:path w="497" h="684" fill="none" extrusionOk="0">
                  <a:moveTo>
                    <a:pt x="496" y="429"/>
                  </a:moveTo>
                  <a:lnTo>
                    <a:pt x="416" y="362"/>
                  </a:lnTo>
                  <a:lnTo>
                    <a:pt x="389" y="214"/>
                  </a:lnTo>
                  <a:lnTo>
                    <a:pt x="215" y="0"/>
                  </a:lnTo>
                  <a:lnTo>
                    <a:pt x="175" y="0"/>
                  </a:lnTo>
                  <a:lnTo>
                    <a:pt x="121" y="0"/>
                  </a:lnTo>
                  <a:lnTo>
                    <a:pt x="81" y="121"/>
                  </a:lnTo>
                  <a:lnTo>
                    <a:pt x="1" y="228"/>
                  </a:lnTo>
                  <a:lnTo>
                    <a:pt x="54" y="295"/>
                  </a:lnTo>
                  <a:lnTo>
                    <a:pt x="54" y="388"/>
                  </a:lnTo>
                  <a:lnTo>
                    <a:pt x="108" y="442"/>
                  </a:lnTo>
                  <a:lnTo>
                    <a:pt x="108" y="509"/>
                  </a:lnTo>
                  <a:lnTo>
                    <a:pt x="121" y="509"/>
                  </a:lnTo>
                  <a:lnTo>
                    <a:pt x="202" y="643"/>
                  </a:lnTo>
                  <a:lnTo>
                    <a:pt x="376" y="683"/>
                  </a:lnTo>
                  <a:lnTo>
                    <a:pt x="483" y="656"/>
                  </a:lnTo>
                  <a:lnTo>
                    <a:pt x="496" y="429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2214437" y="-2485950"/>
              <a:ext cx="39678" cy="49597"/>
            </a:xfrm>
            <a:custGeom>
              <a:avLst/>
              <a:gdLst/>
              <a:ahLst/>
              <a:cxnLst/>
              <a:rect l="l" t="t" r="r" b="b"/>
              <a:pathLst>
                <a:path w="108" h="135" extrusionOk="0">
                  <a:moveTo>
                    <a:pt x="68" y="0"/>
                  </a:moveTo>
                  <a:lnTo>
                    <a:pt x="1" y="14"/>
                  </a:lnTo>
                  <a:lnTo>
                    <a:pt x="54" y="134"/>
                  </a:lnTo>
                  <a:lnTo>
                    <a:pt x="108" y="8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2214437" y="-2485950"/>
              <a:ext cx="39678" cy="49597"/>
            </a:xfrm>
            <a:custGeom>
              <a:avLst/>
              <a:gdLst/>
              <a:ahLst/>
              <a:cxnLst/>
              <a:rect l="l" t="t" r="r" b="b"/>
              <a:pathLst>
                <a:path w="108" h="135" fill="none" extrusionOk="0">
                  <a:moveTo>
                    <a:pt x="1" y="14"/>
                  </a:moveTo>
                  <a:lnTo>
                    <a:pt x="54" y="134"/>
                  </a:lnTo>
                  <a:lnTo>
                    <a:pt x="108" y="81"/>
                  </a:lnTo>
                  <a:lnTo>
                    <a:pt x="68" y="0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2278363" y="-2146479"/>
              <a:ext cx="88907" cy="128217"/>
            </a:xfrm>
            <a:custGeom>
              <a:avLst/>
              <a:gdLst/>
              <a:ahLst/>
              <a:cxnLst/>
              <a:rect l="l" t="t" r="r" b="b"/>
              <a:pathLst>
                <a:path w="242" h="349" extrusionOk="0">
                  <a:moveTo>
                    <a:pt x="242" y="1"/>
                  </a:moveTo>
                  <a:lnTo>
                    <a:pt x="1" y="215"/>
                  </a:lnTo>
                  <a:lnTo>
                    <a:pt x="41" y="349"/>
                  </a:lnTo>
                  <a:lnTo>
                    <a:pt x="135" y="228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2278363" y="-2146479"/>
              <a:ext cx="88907" cy="128217"/>
            </a:xfrm>
            <a:custGeom>
              <a:avLst/>
              <a:gdLst/>
              <a:ahLst/>
              <a:cxnLst/>
              <a:rect l="l" t="t" r="r" b="b"/>
              <a:pathLst>
                <a:path w="242" h="349" fill="none" extrusionOk="0">
                  <a:moveTo>
                    <a:pt x="135" y="228"/>
                  </a:moveTo>
                  <a:lnTo>
                    <a:pt x="242" y="1"/>
                  </a:lnTo>
                  <a:lnTo>
                    <a:pt x="1" y="215"/>
                  </a:lnTo>
                  <a:lnTo>
                    <a:pt x="41" y="349"/>
                  </a:lnTo>
                  <a:lnTo>
                    <a:pt x="135" y="228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2145735" y="-2712264"/>
              <a:ext cx="226677" cy="236596"/>
            </a:xfrm>
            <a:custGeom>
              <a:avLst/>
              <a:gdLst/>
              <a:ahLst/>
              <a:cxnLst/>
              <a:rect l="l" t="t" r="r" b="b"/>
              <a:pathLst>
                <a:path w="617" h="644" extrusionOk="0">
                  <a:moveTo>
                    <a:pt x="295" y="0"/>
                  </a:moveTo>
                  <a:lnTo>
                    <a:pt x="228" y="27"/>
                  </a:lnTo>
                  <a:lnTo>
                    <a:pt x="241" y="188"/>
                  </a:lnTo>
                  <a:lnTo>
                    <a:pt x="94" y="81"/>
                  </a:lnTo>
                  <a:lnTo>
                    <a:pt x="94" y="201"/>
                  </a:lnTo>
                  <a:lnTo>
                    <a:pt x="54" y="174"/>
                  </a:lnTo>
                  <a:lnTo>
                    <a:pt x="0" y="228"/>
                  </a:lnTo>
                  <a:lnTo>
                    <a:pt x="121" y="322"/>
                  </a:lnTo>
                  <a:lnTo>
                    <a:pt x="134" y="268"/>
                  </a:lnTo>
                  <a:lnTo>
                    <a:pt x="174" y="308"/>
                  </a:lnTo>
                  <a:lnTo>
                    <a:pt x="161" y="348"/>
                  </a:lnTo>
                  <a:lnTo>
                    <a:pt x="255" y="523"/>
                  </a:lnTo>
                  <a:lnTo>
                    <a:pt x="415" y="496"/>
                  </a:lnTo>
                  <a:lnTo>
                    <a:pt x="429" y="643"/>
                  </a:lnTo>
                  <a:lnTo>
                    <a:pt x="482" y="630"/>
                  </a:lnTo>
                  <a:lnTo>
                    <a:pt x="523" y="509"/>
                  </a:lnTo>
                  <a:lnTo>
                    <a:pt x="616" y="456"/>
                  </a:lnTo>
                  <a:lnTo>
                    <a:pt x="576" y="415"/>
                  </a:lnTo>
                  <a:lnTo>
                    <a:pt x="496" y="429"/>
                  </a:lnTo>
                  <a:lnTo>
                    <a:pt x="348" y="348"/>
                  </a:lnTo>
                  <a:lnTo>
                    <a:pt x="362" y="12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2145735" y="-2712264"/>
              <a:ext cx="226677" cy="236596"/>
            </a:xfrm>
            <a:custGeom>
              <a:avLst/>
              <a:gdLst/>
              <a:ahLst/>
              <a:cxnLst/>
              <a:rect l="l" t="t" r="r" b="b"/>
              <a:pathLst>
                <a:path w="617" h="644" fill="none" extrusionOk="0">
                  <a:moveTo>
                    <a:pt x="295" y="0"/>
                  </a:moveTo>
                  <a:lnTo>
                    <a:pt x="228" y="27"/>
                  </a:lnTo>
                  <a:lnTo>
                    <a:pt x="241" y="188"/>
                  </a:lnTo>
                  <a:lnTo>
                    <a:pt x="94" y="81"/>
                  </a:lnTo>
                  <a:lnTo>
                    <a:pt x="94" y="201"/>
                  </a:lnTo>
                  <a:lnTo>
                    <a:pt x="54" y="174"/>
                  </a:lnTo>
                  <a:lnTo>
                    <a:pt x="0" y="228"/>
                  </a:lnTo>
                  <a:lnTo>
                    <a:pt x="121" y="322"/>
                  </a:lnTo>
                  <a:lnTo>
                    <a:pt x="134" y="268"/>
                  </a:lnTo>
                  <a:lnTo>
                    <a:pt x="174" y="308"/>
                  </a:lnTo>
                  <a:lnTo>
                    <a:pt x="161" y="348"/>
                  </a:lnTo>
                  <a:lnTo>
                    <a:pt x="255" y="523"/>
                  </a:lnTo>
                  <a:lnTo>
                    <a:pt x="415" y="496"/>
                  </a:lnTo>
                  <a:lnTo>
                    <a:pt x="429" y="643"/>
                  </a:lnTo>
                  <a:lnTo>
                    <a:pt x="482" y="630"/>
                  </a:lnTo>
                  <a:lnTo>
                    <a:pt x="523" y="509"/>
                  </a:lnTo>
                  <a:lnTo>
                    <a:pt x="616" y="456"/>
                  </a:lnTo>
                  <a:lnTo>
                    <a:pt x="576" y="415"/>
                  </a:lnTo>
                  <a:lnTo>
                    <a:pt x="496" y="429"/>
                  </a:lnTo>
                  <a:lnTo>
                    <a:pt x="348" y="348"/>
                  </a:lnTo>
                  <a:lnTo>
                    <a:pt x="362" y="12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2888600" y="-3253801"/>
              <a:ext cx="24982" cy="24982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1" y="1"/>
                  </a:moveTo>
                  <a:lnTo>
                    <a:pt x="54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2888600" y="-3253801"/>
              <a:ext cx="24982" cy="24982"/>
            </a:xfrm>
            <a:custGeom>
              <a:avLst/>
              <a:gdLst/>
              <a:ahLst/>
              <a:cxnLst/>
              <a:rect l="l" t="t" r="r" b="b"/>
              <a:pathLst>
                <a:path w="68" h="68" fill="none" extrusionOk="0">
                  <a:moveTo>
                    <a:pt x="68" y="1"/>
                  </a:moveTo>
                  <a:lnTo>
                    <a:pt x="1" y="1"/>
                  </a:lnTo>
                  <a:lnTo>
                    <a:pt x="54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3858146" y="-463453"/>
              <a:ext cx="54740" cy="24982"/>
            </a:xfrm>
            <a:custGeom>
              <a:avLst/>
              <a:gdLst/>
              <a:ahLst/>
              <a:cxnLst/>
              <a:rect l="l" t="t" r="r" b="b"/>
              <a:pathLst>
                <a:path w="149" h="68" extrusionOk="0">
                  <a:moveTo>
                    <a:pt x="41" y="1"/>
                  </a:moveTo>
                  <a:lnTo>
                    <a:pt x="1" y="28"/>
                  </a:lnTo>
                  <a:lnTo>
                    <a:pt x="81" y="68"/>
                  </a:lnTo>
                  <a:lnTo>
                    <a:pt x="148" y="41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3858146" y="-463453"/>
              <a:ext cx="54740" cy="24982"/>
            </a:xfrm>
            <a:custGeom>
              <a:avLst/>
              <a:gdLst/>
              <a:ahLst/>
              <a:cxnLst/>
              <a:rect l="l" t="t" r="r" b="b"/>
              <a:pathLst>
                <a:path w="149" h="68" fill="none" extrusionOk="0">
                  <a:moveTo>
                    <a:pt x="41" y="1"/>
                  </a:moveTo>
                  <a:lnTo>
                    <a:pt x="1" y="28"/>
                  </a:lnTo>
                  <a:lnTo>
                    <a:pt x="81" y="68"/>
                  </a:lnTo>
                  <a:lnTo>
                    <a:pt x="148" y="41"/>
                  </a:lnTo>
                  <a:lnTo>
                    <a:pt x="108" y="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2086585" y="-2800806"/>
              <a:ext cx="88907" cy="64292"/>
            </a:xfrm>
            <a:custGeom>
              <a:avLst/>
              <a:gdLst/>
              <a:ahLst/>
              <a:cxnLst/>
              <a:rect l="l" t="t" r="r" b="b"/>
              <a:pathLst>
                <a:path w="242" h="175" extrusionOk="0">
                  <a:moveTo>
                    <a:pt x="134" y="0"/>
                  </a:moveTo>
                  <a:lnTo>
                    <a:pt x="81" y="27"/>
                  </a:lnTo>
                  <a:lnTo>
                    <a:pt x="54" y="80"/>
                  </a:lnTo>
                  <a:lnTo>
                    <a:pt x="0" y="107"/>
                  </a:lnTo>
                  <a:lnTo>
                    <a:pt x="94" y="174"/>
                  </a:lnTo>
                  <a:lnTo>
                    <a:pt x="241" y="4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2086585" y="-2800806"/>
              <a:ext cx="88907" cy="64292"/>
            </a:xfrm>
            <a:custGeom>
              <a:avLst/>
              <a:gdLst/>
              <a:ahLst/>
              <a:cxnLst/>
              <a:rect l="l" t="t" r="r" b="b"/>
              <a:pathLst>
                <a:path w="242" h="175" fill="none" extrusionOk="0">
                  <a:moveTo>
                    <a:pt x="134" y="0"/>
                  </a:moveTo>
                  <a:lnTo>
                    <a:pt x="81" y="27"/>
                  </a:lnTo>
                  <a:lnTo>
                    <a:pt x="54" y="80"/>
                  </a:lnTo>
                  <a:lnTo>
                    <a:pt x="0" y="107"/>
                  </a:lnTo>
                  <a:lnTo>
                    <a:pt x="94" y="174"/>
                  </a:lnTo>
                  <a:lnTo>
                    <a:pt x="241" y="4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2239052" y="-2146479"/>
              <a:ext cx="20206" cy="49597"/>
            </a:xfrm>
            <a:custGeom>
              <a:avLst/>
              <a:gdLst/>
              <a:ahLst/>
              <a:cxnLst/>
              <a:rect l="l" t="t" r="r" b="b"/>
              <a:pathLst>
                <a:path w="55" h="135" extrusionOk="0">
                  <a:moveTo>
                    <a:pt x="41" y="1"/>
                  </a:moveTo>
                  <a:lnTo>
                    <a:pt x="1" y="135"/>
                  </a:lnTo>
                  <a:lnTo>
                    <a:pt x="54" y="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2239052" y="-2146479"/>
              <a:ext cx="20206" cy="49597"/>
            </a:xfrm>
            <a:custGeom>
              <a:avLst/>
              <a:gdLst/>
              <a:ahLst/>
              <a:cxnLst/>
              <a:rect l="l" t="t" r="r" b="b"/>
              <a:pathLst>
                <a:path w="55" h="135" fill="none" extrusionOk="0">
                  <a:moveTo>
                    <a:pt x="54" y="81"/>
                  </a:moveTo>
                  <a:lnTo>
                    <a:pt x="41" y="1"/>
                  </a:lnTo>
                  <a:lnTo>
                    <a:pt x="1" y="135"/>
                  </a:lnTo>
                  <a:lnTo>
                    <a:pt x="54" y="8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2258891" y="-2436719"/>
              <a:ext cx="24982" cy="24982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0" y="0"/>
                  </a:moveTo>
                  <a:lnTo>
                    <a:pt x="14" y="6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2258891" y="-2436719"/>
              <a:ext cx="24982" cy="24982"/>
            </a:xfrm>
            <a:custGeom>
              <a:avLst/>
              <a:gdLst/>
              <a:ahLst/>
              <a:cxnLst/>
              <a:rect l="l" t="t" r="r" b="b"/>
              <a:pathLst>
                <a:path w="68" h="68" fill="none" extrusionOk="0">
                  <a:moveTo>
                    <a:pt x="0" y="0"/>
                  </a:moveTo>
                  <a:lnTo>
                    <a:pt x="14" y="67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2091361" y="-2294171"/>
              <a:ext cx="49597" cy="34902"/>
            </a:xfrm>
            <a:custGeom>
              <a:avLst/>
              <a:gdLst/>
              <a:ahLst/>
              <a:cxnLst/>
              <a:rect l="l" t="t" r="r" b="b"/>
              <a:pathLst>
                <a:path w="135" h="95" extrusionOk="0">
                  <a:moveTo>
                    <a:pt x="14" y="1"/>
                  </a:moveTo>
                  <a:lnTo>
                    <a:pt x="1" y="95"/>
                  </a:lnTo>
                  <a:lnTo>
                    <a:pt x="1" y="9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2091361" y="-2294171"/>
              <a:ext cx="49597" cy="34902"/>
            </a:xfrm>
            <a:custGeom>
              <a:avLst/>
              <a:gdLst/>
              <a:ahLst/>
              <a:cxnLst/>
              <a:rect l="l" t="t" r="r" b="b"/>
              <a:pathLst>
                <a:path w="135" h="95" fill="none" extrusionOk="0">
                  <a:moveTo>
                    <a:pt x="1" y="95"/>
                  </a:moveTo>
                  <a:lnTo>
                    <a:pt x="135" y="1"/>
                  </a:lnTo>
                  <a:lnTo>
                    <a:pt x="14" y="1"/>
                  </a:lnTo>
                  <a:lnTo>
                    <a:pt x="1" y="95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2086585" y="-3012424"/>
              <a:ext cx="192142" cy="202062"/>
            </a:xfrm>
            <a:custGeom>
              <a:avLst/>
              <a:gdLst/>
              <a:ahLst/>
              <a:cxnLst/>
              <a:rect l="l" t="t" r="r" b="b"/>
              <a:pathLst>
                <a:path w="523" h="550" extrusionOk="0">
                  <a:moveTo>
                    <a:pt x="496" y="0"/>
                  </a:moveTo>
                  <a:lnTo>
                    <a:pt x="188" y="228"/>
                  </a:lnTo>
                  <a:lnTo>
                    <a:pt x="215" y="335"/>
                  </a:lnTo>
                  <a:lnTo>
                    <a:pt x="67" y="255"/>
                  </a:lnTo>
                  <a:lnTo>
                    <a:pt x="0" y="362"/>
                  </a:lnTo>
                  <a:lnTo>
                    <a:pt x="67" y="442"/>
                  </a:lnTo>
                  <a:lnTo>
                    <a:pt x="14" y="482"/>
                  </a:lnTo>
                  <a:lnTo>
                    <a:pt x="67" y="536"/>
                  </a:lnTo>
                  <a:lnTo>
                    <a:pt x="188" y="522"/>
                  </a:lnTo>
                  <a:lnTo>
                    <a:pt x="322" y="549"/>
                  </a:lnTo>
                  <a:lnTo>
                    <a:pt x="402" y="429"/>
                  </a:lnTo>
                  <a:lnTo>
                    <a:pt x="362" y="402"/>
                  </a:lnTo>
                  <a:lnTo>
                    <a:pt x="402" y="295"/>
                  </a:lnTo>
                  <a:lnTo>
                    <a:pt x="523" y="17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2086585" y="-3012424"/>
              <a:ext cx="192142" cy="202062"/>
            </a:xfrm>
            <a:custGeom>
              <a:avLst/>
              <a:gdLst/>
              <a:ahLst/>
              <a:cxnLst/>
              <a:rect l="l" t="t" r="r" b="b"/>
              <a:pathLst>
                <a:path w="523" h="550" fill="none" extrusionOk="0">
                  <a:moveTo>
                    <a:pt x="215" y="335"/>
                  </a:moveTo>
                  <a:lnTo>
                    <a:pt x="67" y="255"/>
                  </a:lnTo>
                  <a:lnTo>
                    <a:pt x="0" y="362"/>
                  </a:lnTo>
                  <a:lnTo>
                    <a:pt x="67" y="442"/>
                  </a:lnTo>
                  <a:lnTo>
                    <a:pt x="14" y="482"/>
                  </a:lnTo>
                  <a:lnTo>
                    <a:pt x="67" y="536"/>
                  </a:lnTo>
                  <a:lnTo>
                    <a:pt x="188" y="522"/>
                  </a:lnTo>
                  <a:lnTo>
                    <a:pt x="322" y="549"/>
                  </a:lnTo>
                  <a:lnTo>
                    <a:pt x="402" y="429"/>
                  </a:lnTo>
                  <a:lnTo>
                    <a:pt x="362" y="402"/>
                  </a:lnTo>
                  <a:lnTo>
                    <a:pt x="402" y="295"/>
                  </a:lnTo>
                  <a:lnTo>
                    <a:pt x="523" y="174"/>
                  </a:lnTo>
                  <a:lnTo>
                    <a:pt x="496" y="0"/>
                  </a:lnTo>
                  <a:lnTo>
                    <a:pt x="188" y="228"/>
                  </a:lnTo>
                  <a:lnTo>
                    <a:pt x="215" y="335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2017515" y="-2653481"/>
              <a:ext cx="44821" cy="34902"/>
            </a:xfrm>
            <a:custGeom>
              <a:avLst/>
              <a:gdLst/>
              <a:ahLst/>
              <a:cxnLst/>
              <a:rect l="l" t="t" r="r" b="b"/>
              <a:pathLst>
                <a:path w="122" h="95" extrusionOk="0">
                  <a:moveTo>
                    <a:pt x="121" y="1"/>
                  </a:moveTo>
                  <a:lnTo>
                    <a:pt x="1" y="14"/>
                  </a:lnTo>
                  <a:lnTo>
                    <a:pt x="1" y="54"/>
                  </a:lnTo>
                  <a:lnTo>
                    <a:pt x="81" y="95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2017515" y="-2653481"/>
              <a:ext cx="44821" cy="34902"/>
            </a:xfrm>
            <a:custGeom>
              <a:avLst/>
              <a:gdLst/>
              <a:ahLst/>
              <a:cxnLst/>
              <a:rect l="l" t="t" r="r" b="b"/>
              <a:pathLst>
                <a:path w="122" h="95" fill="none" extrusionOk="0">
                  <a:moveTo>
                    <a:pt x="1" y="14"/>
                  </a:moveTo>
                  <a:lnTo>
                    <a:pt x="1" y="54"/>
                  </a:lnTo>
                  <a:lnTo>
                    <a:pt x="81" y="95"/>
                  </a:lnTo>
                  <a:lnTo>
                    <a:pt x="121" y="1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2834594" y="-3233962"/>
              <a:ext cx="108746" cy="83764"/>
            </a:xfrm>
            <a:custGeom>
              <a:avLst/>
              <a:gdLst/>
              <a:ahLst/>
              <a:cxnLst/>
              <a:rect l="l" t="t" r="r" b="b"/>
              <a:pathLst>
                <a:path w="296" h="228" extrusionOk="0">
                  <a:moveTo>
                    <a:pt x="0" y="0"/>
                  </a:moveTo>
                  <a:lnTo>
                    <a:pt x="0" y="134"/>
                  </a:lnTo>
                  <a:lnTo>
                    <a:pt x="54" y="188"/>
                  </a:lnTo>
                  <a:lnTo>
                    <a:pt x="81" y="94"/>
                  </a:lnTo>
                  <a:lnTo>
                    <a:pt x="94" y="201"/>
                  </a:lnTo>
                  <a:lnTo>
                    <a:pt x="215" y="188"/>
                  </a:lnTo>
                  <a:lnTo>
                    <a:pt x="295" y="228"/>
                  </a:lnTo>
                  <a:lnTo>
                    <a:pt x="295" y="121"/>
                  </a:lnTo>
                  <a:lnTo>
                    <a:pt x="148" y="134"/>
                  </a:lnTo>
                  <a:lnTo>
                    <a:pt x="188" y="81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2834594" y="-3233962"/>
              <a:ext cx="108746" cy="83764"/>
            </a:xfrm>
            <a:custGeom>
              <a:avLst/>
              <a:gdLst/>
              <a:ahLst/>
              <a:cxnLst/>
              <a:rect l="l" t="t" r="r" b="b"/>
              <a:pathLst>
                <a:path w="296" h="228" fill="none" extrusionOk="0">
                  <a:moveTo>
                    <a:pt x="81" y="94"/>
                  </a:moveTo>
                  <a:lnTo>
                    <a:pt x="94" y="201"/>
                  </a:lnTo>
                  <a:lnTo>
                    <a:pt x="215" y="188"/>
                  </a:lnTo>
                  <a:lnTo>
                    <a:pt x="295" y="228"/>
                  </a:lnTo>
                  <a:lnTo>
                    <a:pt x="295" y="121"/>
                  </a:lnTo>
                  <a:lnTo>
                    <a:pt x="148" y="134"/>
                  </a:lnTo>
                  <a:lnTo>
                    <a:pt x="188" y="81"/>
                  </a:lnTo>
                  <a:lnTo>
                    <a:pt x="108" y="0"/>
                  </a:lnTo>
                  <a:lnTo>
                    <a:pt x="0" y="0"/>
                  </a:lnTo>
                  <a:lnTo>
                    <a:pt x="0" y="134"/>
                  </a:lnTo>
                  <a:lnTo>
                    <a:pt x="54" y="188"/>
                  </a:lnTo>
                  <a:lnTo>
                    <a:pt x="81" y="94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1992900" y="-2712264"/>
              <a:ext cx="84131" cy="44454"/>
            </a:xfrm>
            <a:custGeom>
              <a:avLst/>
              <a:gdLst/>
              <a:ahLst/>
              <a:cxnLst/>
              <a:rect l="l" t="t" r="r" b="b"/>
              <a:pathLst>
                <a:path w="229" h="121" extrusionOk="0">
                  <a:moveTo>
                    <a:pt x="54" y="0"/>
                  </a:moveTo>
                  <a:lnTo>
                    <a:pt x="1" y="27"/>
                  </a:lnTo>
                  <a:lnTo>
                    <a:pt x="95" y="121"/>
                  </a:lnTo>
                  <a:lnTo>
                    <a:pt x="229" y="94"/>
                  </a:lnTo>
                  <a:lnTo>
                    <a:pt x="229" y="1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1992900" y="-2712264"/>
              <a:ext cx="84131" cy="44454"/>
            </a:xfrm>
            <a:custGeom>
              <a:avLst/>
              <a:gdLst/>
              <a:ahLst/>
              <a:cxnLst/>
              <a:rect l="l" t="t" r="r" b="b"/>
              <a:pathLst>
                <a:path w="229" h="121" fill="none" extrusionOk="0">
                  <a:moveTo>
                    <a:pt x="229" y="94"/>
                  </a:moveTo>
                  <a:lnTo>
                    <a:pt x="229" y="14"/>
                  </a:lnTo>
                  <a:lnTo>
                    <a:pt x="54" y="0"/>
                  </a:lnTo>
                  <a:lnTo>
                    <a:pt x="1" y="27"/>
                  </a:lnTo>
                  <a:lnTo>
                    <a:pt x="95" y="121"/>
                  </a:lnTo>
                  <a:lnTo>
                    <a:pt x="229" y="94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2475285" y="-2052794"/>
              <a:ext cx="29758" cy="59149"/>
            </a:xfrm>
            <a:custGeom>
              <a:avLst/>
              <a:gdLst/>
              <a:ahLst/>
              <a:cxnLst/>
              <a:rect l="l" t="t" r="r" b="b"/>
              <a:pathLst>
                <a:path w="81" h="161" extrusionOk="0">
                  <a:moveTo>
                    <a:pt x="14" y="0"/>
                  </a:moveTo>
                  <a:lnTo>
                    <a:pt x="1" y="94"/>
                  </a:lnTo>
                  <a:lnTo>
                    <a:pt x="81" y="161"/>
                  </a:lnTo>
                  <a:lnTo>
                    <a:pt x="81" y="5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2475285" y="-2052794"/>
              <a:ext cx="29758" cy="59149"/>
            </a:xfrm>
            <a:custGeom>
              <a:avLst/>
              <a:gdLst/>
              <a:ahLst/>
              <a:cxnLst/>
              <a:rect l="l" t="t" r="r" b="b"/>
              <a:pathLst>
                <a:path w="81" h="161" fill="none" extrusionOk="0">
                  <a:moveTo>
                    <a:pt x="81" y="54"/>
                  </a:moveTo>
                  <a:lnTo>
                    <a:pt x="14" y="0"/>
                  </a:lnTo>
                  <a:lnTo>
                    <a:pt x="1" y="94"/>
                  </a:lnTo>
                  <a:lnTo>
                    <a:pt x="81" y="161"/>
                  </a:lnTo>
                  <a:lnTo>
                    <a:pt x="81" y="54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1830513" y="-1821704"/>
              <a:ext cx="571284" cy="458129"/>
            </a:xfrm>
            <a:custGeom>
              <a:avLst/>
              <a:gdLst/>
              <a:ahLst/>
              <a:cxnLst/>
              <a:rect l="l" t="t" r="r" b="b"/>
              <a:pathLst>
                <a:path w="1555" h="1247" extrusionOk="0">
                  <a:moveTo>
                    <a:pt x="885" y="1"/>
                  </a:moveTo>
                  <a:lnTo>
                    <a:pt x="751" y="81"/>
                  </a:lnTo>
                  <a:lnTo>
                    <a:pt x="671" y="94"/>
                  </a:lnTo>
                  <a:lnTo>
                    <a:pt x="630" y="135"/>
                  </a:lnTo>
                  <a:lnTo>
                    <a:pt x="496" y="161"/>
                  </a:lnTo>
                  <a:lnTo>
                    <a:pt x="429" y="242"/>
                  </a:lnTo>
                  <a:lnTo>
                    <a:pt x="336" y="295"/>
                  </a:lnTo>
                  <a:lnTo>
                    <a:pt x="295" y="416"/>
                  </a:lnTo>
                  <a:lnTo>
                    <a:pt x="148" y="429"/>
                  </a:lnTo>
                  <a:lnTo>
                    <a:pt x="1" y="751"/>
                  </a:lnTo>
                  <a:lnTo>
                    <a:pt x="295" y="1019"/>
                  </a:lnTo>
                  <a:lnTo>
                    <a:pt x="403" y="1005"/>
                  </a:lnTo>
                  <a:lnTo>
                    <a:pt x="443" y="804"/>
                  </a:lnTo>
                  <a:lnTo>
                    <a:pt x="523" y="751"/>
                  </a:lnTo>
                  <a:lnTo>
                    <a:pt x="724" y="858"/>
                  </a:lnTo>
                  <a:lnTo>
                    <a:pt x="858" y="1113"/>
                  </a:lnTo>
                  <a:lnTo>
                    <a:pt x="965" y="1139"/>
                  </a:lnTo>
                  <a:lnTo>
                    <a:pt x="1113" y="1233"/>
                  </a:lnTo>
                  <a:lnTo>
                    <a:pt x="1139" y="1246"/>
                  </a:lnTo>
                  <a:lnTo>
                    <a:pt x="1126" y="1139"/>
                  </a:lnTo>
                  <a:lnTo>
                    <a:pt x="1193" y="1153"/>
                  </a:lnTo>
                  <a:lnTo>
                    <a:pt x="1300" y="1072"/>
                  </a:lnTo>
                  <a:lnTo>
                    <a:pt x="1314" y="965"/>
                  </a:lnTo>
                  <a:lnTo>
                    <a:pt x="1474" y="992"/>
                  </a:lnTo>
                  <a:lnTo>
                    <a:pt x="1501" y="871"/>
                  </a:lnTo>
                  <a:lnTo>
                    <a:pt x="1394" y="858"/>
                  </a:lnTo>
                  <a:lnTo>
                    <a:pt x="1434" y="737"/>
                  </a:lnTo>
                  <a:lnTo>
                    <a:pt x="1394" y="657"/>
                  </a:lnTo>
                  <a:lnTo>
                    <a:pt x="1474" y="657"/>
                  </a:lnTo>
                  <a:lnTo>
                    <a:pt x="1555" y="898"/>
                  </a:lnTo>
                  <a:lnTo>
                    <a:pt x="1514" y="577"/>
                  </a:lnTo>
                  <a:lnTo>
                    <a:pt x="1327" y="577"/>
                  </a:lnTo>
                  <a:lnTo>
                    <a:pt x="1434" y="496"/>
                  </a:lnTo>
                  <a:lnTo>
                    <a:pt x="1220" y="202"/>
                  </a:lnTo>
                  <a:lnTo>
                    <a:pt x="1206" y="68"/>
                  </a:lnTo>
                  <a:lnTo>
                    <a:pt x="1099" y="14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1830513" y="-1821704"/>
              <a:ext cx="571284" cy="458129"/>
            </a:xfrm>
            <a:custGeom>
              <a:avLst/>
              <a:gdLst/>
              <a:ahLst/>
              <a:cxnLst/>
              <a:rect l="l" t="t" r="r" b="b"/>
              <a:pathLst>
                <a:path w="1555" h="1247" fill="none" extrusionOk="0">
                  <a:moveTo>
                    <a:pt x="336" y="295"/>
                  </a:moveTo>
                  <a:lnTo>
                    <a:pt x="295" y="416"/>
                  </a:lnTo>
                  <a:lnTo>
                    <a:pt x="148" y="429"/>
                  </a:lnTo>
                  <a:lnTo>
                    <a:pt x="1" y="751"/>
                  </a:lnTo>
                  <a:lnTo>
                    <a:pt x="295" y="1019"/>
                  </a:lnTo>
                  <a:lnTo>
                    <a:pt x="403" y="1005"/>
                  </a:lnTo>
                  <a:lnTo>
                    <a:pt x="443" y="804"/>
                  </a:lnTo>
                  <a:lnTo>
                    <a:pt x="523" y="751"/>
                  </a:lnTo>
                  <a:lnTo>
                    <a:pt x="724" y="858"/>
                  </a:lnTo>
                  <a:lnTo>
                    <a:pt x="858" y="1113"/>
                  </a:lnTo>
                  <a:lnTo>
                    <a:pt x="965" y="1139"/>
                  </a:lnTo>
                  <a:lnTo>
                    <a:pt x="1113" y="1233"/>
                  </a:lnTo>
                  <a:lnTo>
                    <a:pt x="1139" y="1246"/>
                  </a:lnTo>
                  <a:lnTo>
                    <a:pt x="1126" y="1139"/>
                  </a:lnTo>
                  <a:lnTo>
                    <a:pt x="1193" y="1153"/>
                  </a:lnTo>
                  <a:lnTo>
                    <a:pt x="1300" y="1072"/>
                  </a:lnTo>
                  <a:lnTo>
                    <a:pt x="1314" y="965"/>
                  </a:lnTo>
                  <a:lnTo>
                    <a:pt x="1474" y="992"/>
                  </a:lnTo>
                  <a:lnTo>
                    <a:pt x="1501" y="871"/>
                  </a:lnTo>
                  <a:lnTo>
                    <a:pt x="1394" y="858"/>
                  </a:lnTo>
                  <a:lnTo>
                    <a:pt x="1434" y="737"/>
                  </a:lnTo>
                  <a:lnTo>
                    <a:pt x="1394" y="657"/>
                  </a:lnTo>
                  <a:lnTo>
                    <a:pt x="1474" y="657"/>
                  </a:lnTo>
                  <a:lnTo>
                    <a:pt x="1555" y="898"/>
                  </a:lnTo>
                  <a:lnTo>
                    <a:pt x="1514" y="577"/>
                  </a:lnTo>
                  <a:lnTo>
                    <a:pt x="1327" y="577"/>
                  </a:lnTo>
                  <a:lnTo>
                    <a:pt x="1434" y="496"/>
                  </a:lnTo>
                  <a:lnTo>
                    <a:pt x="1220" y="202"/>
                  </a:lnTo>
                  <a:lnTo>
                    <a:pt x="1206" y="68"/>
                  </a:lnTo>
                  <a:lnTo>
                    <a:pt x="1099" y="14"/>
                  </a:lnTo>
                  <a:lnTo>
                    <a:pt x="885" y="1"/>
                  </a:lnTo>
                  <a:lnTo>
                    <a:pt x="751" y="81"/>
                  </a:lnTo>
                  <a:lnTo>
                    <a:pt x="671" y="94"/>
                  </a:lnTo>
                  <a:lnTo>
                    <a:pt x="630" y="135"/>
                  </a:lnTo>
                  <a:lnTo>
                    <a:pt x="496" y="161"/>
                  </a:lnTo>
                  <a:lnTo>
                    <a:pt x="429" y="242"/>
                  </a:lnTo>
                  <a:lnTo>
                    <a:pt x="336" y="295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2544355" y="-1521544"/>
              <a:ext cx="103603" cy="138137"/>
            </a:xfrm>
            <a:custGeom>
              <a:avLst/>
              <a:gdLst/>
              <a:ahLst/>
              <a:cxnLst/>
              <a:rect l="l" t="t" r="r" b="b"/>
              <a:pathLst>
                <a:path w="282" h="376" extrusionOk="0">
                  <a:moveTo>
                    <a:pt x="281" y="1"/>
                  </a:moveTo>
                  <a:lnTo>
                    <a:pt x="54" y="202"/>
                  </a:lnTo>
                  <a:lnTo>
                    <a:pt x="0" y="376"/>
                  </a:lnTo>
                  <a:lnTo>
                    <a:pt x="121" y="363"/>
                  </a:lnTo>
                  <a:lnTo>
                    <a:pt x="281" y="188"/>
                  </a:lnTo>
                  <a:lnTo>
                    <a:pt x="255" y="1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2544355" y="-1521544"/>
              <a:ext cx="103603" cy="138137"/>
            </a:xfrm>
            <a:custGeom>
              <a:avLst/>
              <a:gdLst/>
              <a:ahLst/>
              <a:cxnLst/>
              <a:rect l="l" t="t" r="r" b="b"/>
              <a:pathLst>
                <a:path w="282" h="376" fill="none" extrusionOk="0">
                  <a:moveTo>
                    <a:pt x="54" y="202"/>
                  </a:moveTo>
                  <a:lnTo>
                    <a:pt x="0" y="376"/>
                  </a:lnTo>
                  <a:lnTo>
                    <a:pt x="121" y="363"/>
                  </a:lnTo>
                  <a:lnTo>
                    <a:pt x="281" y="188"/>
                  </a:lnTo>
                  <a:lnTo>
                    <a:pt x="255" y="121"/>
                  </a:lnTo>
                  <a:lnTo>
                    <a:pt x="281" y="1"/>
                  </a:lnTo>
                  <a:lnTo>
                    <a:pt x="54" y="202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2185046" y="-2067857"/>
              <a:ext cx="98827" cy="113889"/>
            </a:xfrm>
            <a:custGeom>
              <a:avLst/>
              <a:gdLst/>
              <a:ahLst/>
              <a:cxnLst/>
              <a:rect l="l" t="t" r="r" b="b"/>
              <a:pathLst>
                <a:path w="269" h="310" extrusionOk="0">
                  <a:moveTo>
                    <a:pt x="201" y="1"/>
                  </a:moveTo>
                  <a:lnTo>
                    <a:pt x="0" y="81"/>
                  </a:lnTo>
                  <a:lnTo>
                    <a:pt x="14" y="255"/>
                  </a:lnTo>
                  <a:lnTo>
                    <a:pt x="134" y="175"/>
                  </a:lnTo>
                  <a:lnTo>
                    <a:pt x="121" y="309"/>
                  </a:lnTo>
                  <a:lnTo>
                    <a:pt x="268" y="229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2185046" y="-2067857"/>
              <a:ext cx="98827" cy="113889"/>
            </a:xfrm>
            <a:custGeom>
              <a:avLst/>
              <a:gdLst/>
              <a:ahLst/>
              <a:cxnLst/>
              <a:rect l="l" t="t" r="r" b="b"/>
              <a:pathLst>
                <a:path w="269" h="310" fill="none" extrusionOk="0">
                  <a:moveTo>
                    <a:pt x="268" y="229"/>
                  </a:moveTo>
                  <a:lnTo>
                    <a:pt x="201" y="1"/>
                  </a:lnTo>
                  <a:lnTo>
                    <a:pt x="0" y="81"/>
                  </a:lnTo>
                  <a:lnTo>
                    <a:pt x="14" y="255"/>
                  </a:lnTo>
                  <a:lnTo>
                    <a:pt x="134" y="175"/>
                  </a:lnTo>
                  <a:lnTo>
                    <a:pt x="121" y="309"/>
                  </a:lnTo>
                  <a:lnTo>
                    <a:pt x="268" y="229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2155287" y="-2362874"/>
              <a:ext cx="44821" cy="54373"/>
            </a:xfrm>
            <a:custGeom>
              <a:avLst/>
              <a:gdLst/>
              <a:ahLst/>
              <a:cxnLst/>
              <a:rect l="l" t="t" r="r" b="b"/>
              <a:pathLst>
                <a:path w="122" h="148" extrusionOk="0">
                  <a:moveTo>
                    <a:pt x="121" y="0"/>
                  </a:moveTo>
                  <a:lnTo>
                    <a:pt x="1" y="148"/>
                  </a:lnTo>
                  <a:lnTo>
                    <a:pt x="95" y="107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2155287" y="-2362874"/>
              <a:ext cx="44821" cy="54373"/>
            </a:xfrm>
            <a:custGeom>
              <a:avLst/>
              <a:gdLst/>
              <a:ahLst/>
              <a:cxnLst/>
              <a:rect l="l" t="t" r="r" b="b"/>
              <a:pathLst>
                <a:path w="122" h="148" fill="none" extrusionOk="0">
                  <a:moveTo>
                    <a:pt x="1" y="148"/>
                  </a:moveTo>
                  <a:lnTo>
                    <a:pt x="95" y="107"/>
                  </a:lnTo>
                  <a:lnTo>
                    <a:pt x="121" y="0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2593585" y="-1157091"/>
              <a:ext cx="132993" cy="88907"/>
            </a:xfrm>
            <a:custGeom>
              <a:avLst/>
              <a:gdLst/>
              <a:ahLst/>
              <a:cxnLst/>
              <a:rect l="l" t="t" r="r" b="b"/>
              <a:pathLst>
                <a:path w="362" h="242" extrusionOk="0">
                  <a:moveTo>
                    <a:pt x="174" y="0"/>
                  </a:moveTo>
                  <a:lnTo>
                    <a:pt x="27" y="27"/>
                  </a:lnTo>
                  <a:lnTo>
                    <a:pt x="13" y="80"/>
                  </a:lnTo>
                  <a:lnTo>
                    <a:pt x="0" y="134"/>
                  </a:lnTo>
                  <a:lnTo>
                    <a:pt x="188" y="241"/>
                  </a:lnTo>
                  <a:lnTo>
                    <a:pt x="362" y="107"/>
                  </a:lnTo>
                  <a:lnTo>
                    <a:pt x="241" y="121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2593585" y="-1157091"/>
              <a:ext cx="132993" cy="88907"/>
            </a:xfrm>
            <a:custGeom>
              <a:avLst/>
              <a:gdLst/>
              <a:ahLst/>
              <a:cxnLst/>
              <a:rect l="l" t="t" r="r" b="b"/>
              <a:pathLst>
                <a:path w="362" h="242" fill="none" extrusionOk="0">
                  <a:moveTo>
                    <a:pt x="0" y="134"/>
                  </a:moveTo>
                  <a:lnTo>
                    <a:pt x="188" y="241"/>
                  </a:lnTo>
                  <a:lnTo>
                    <a:pt x="362" y="107"/>
                  </a:lnTo>
                  <a:lnTo>
                    <a:pt x="241" y="121"/>
                  </a:lnTo>
                  <a:lnTo>
                    <a:pt x="174" y="0"/>
                  </a:lnTo>
                  <a:lnTo>
                    <a:pt x="27" y="27"/>
                  </a:lnTo>
                  <a:lnTo>
                    <a:pt x="13" y="8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3321755" y="-197461"/>
              <a:ext cx="123441" cy="69068"/>
            </a:xfrm>
            <a:custGeom>
              <a:avLst/>
              <a:gdLst/>
              <a:ahLst/>
              <a:cxnLst/>
              <a:rect l="l" t="t" r="r" b="b"/>
              <a:pathLst>
                <a:path w="336" h="188" extrusionOk="0">
                  <a:moveTo>
                    <a:pt x="188" y="0"/>
                  </a:moveTo>
                  <a:lnTo>
                    <a:pt x="1" y="107"/>
                  </a:lnTo>
                  <a:lnTo>
                    <a:pt x="94" y="121"/>
                  </a:lnTo>
                  <a:lnTo>
                    <a:pt x="188" y="188"/>
                  </a:lnTo>
                  <a:lnTo>
                    <a:pt x="282" y="174"/>
                  </a:lnTo>
                  <a:lnTo>
                    <a:pt x="282" y="134"/>
                  </a:lnTo>
                  <a:lnTo>
                    <a:pt x="335" y="54"/>
                  </a:lnTo>
                  <a:lnTo>
                    <a:pt x="268" y="54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3321755" y="-197461"/>
              <a:ext cx="123441" cy="69068"/>
            </a:xfrm>
            <a:custGeom>
              <a:avLst/>
              <a:gdLst/>
              <a:ahLst/>
              <a:cxnLst/>
              <a:rect l="l" t="t" r="r" b="b"/>
              <a:pathLst>
                <a:path w="336" h="188" fill="none" extrusionOk="0">
                  <a:moveTo>
                    <a:pt x="188" y="0"/>
                  </a:moveTo>
                  <a:lnTo>
                    <a:pt x="1" y="107"/>
                  </a:lnTo>
                  <a:lnTo>
                    <a:pt x="94" y="121"/>
                  </a:lnTo>
                  <a:lnTo>
                    <a:pt x="188" y="188"/>
                  </a:lnTo>
                  <a:lnTo>
                    <a:pt x="282" y="174"/>
                  </a:lnTo>
                  <a:lnTo>
                    <a:pt x="282" y="134"/>
                  </a:lnTo>
                  <a:lnTo>
                    <a:pt x="335" y="54"/>
                  </a:lnTo>
                  <a:lnTo>
                    <a:pt x="268" y="54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2421278" y="-1994011"/>
              <a:ext cx="74212" cy="128585"/>
            </a:xfrm>
            <a:custGeom>
              <a:avLst/>
              <a:gdLst/>
              <a:ahLst/>
              <a:cxnLst/>
              <a:rect l="l" t="t" r="r" b="b"/>
              <a:pathLst>
                <a:path w="202" h="350" extrusionOk="0">
                  <a:moveTo>
                    <a:pt x="107" y="1"/>
                  </a:moveTo>
                  <a:lnTo>
                    <a:pt x="0" y="81"/>
                  </a:lnTo>
                  <a:lnTo>
                    <a:pt x="27" y="282"/>
                  </a:lnTo>
                  <a:lnTo>
                    <a:pt x="161" y="349"/>
                  </a:lnTo>
                  <a:lnTo>
                    <a:pt x="201" y="202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2421278" y="-1994011"/>
              <a:ext cx="74212" cy="128585"/>
            </a:xfrm>
            <a:custGeom>
              <a:avLst/>
              <a:gdLst/>
              <a:ahLst/>
              <a:cxnLst/>
              <a:rect l="l" t="t" r="r" b="b"/>
              <a:pathLst>
                <a:path w="202" h="350" fill="none" extrusionOk="0">
                  <a:moveTo>
                    <a:pt x="0" y="81"/>
                  </a:moveTo>
                  <a:lnTo>
                    <a:pt x="27" y="282"/>
                  </a:lnTo>
                  <a:lnTo>
                    <a:pt x="161" y="349"/>
                  </a:lnTo>
                  <a:lnTo>
                    <a:pt x="201" y="202"/>
                  </a:lnTo>
                  <a:lnTo>
                    <a:pt x="107" y="1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2224357" y="-2333482"/>
              <a:ext cx="142913" cy="133361"/>
            </a:xfrm>
            <a:custGeom>
              <a:avLst/>
              <a:gdLst/>
              <a:ahLst/>
              <a:cxnLst/>
              <a:rect l="l" t="t" r="r" b="b"/>
              <a:pathLst>
                <a:path w="389" h="363" extrusionOk="0">
                  <a:moveTo>
                    <a:pt x="134" y="1"/>
                  </a:moveTo>
                  <a:lnTo>
                    <a:pt x="14" y="94"/>
                  </a:lnTo>
                  <a:lnTo>
                    <a:pt x="188" y="175"/>
                  </a:lnTo>
                  <a:lnTo>
                    <a:pt x="94" y="242"/>
                  </a:lnTo>
                  <a:lnTo>
                    <a:pt x="121" y="282"/>
                  </a:lnTo>
                  <a:lnTo>
                    <a:pt x="0" y="362"/>
                  </a:lnTo>
                  <a:lnTo>
                    <a:pt x="255" y="309"/>
                  </a:lnTo>
                  <a:lnTo>
                    <a:pt x="268" y="349"/>
                  </a:lnTo>
                  <a:lnTo>
                    <a:pt x="389" y="255"/>
                  </a:lnTo>
                  <a:lnTo>
                    <a:pt x="335" y="135"/>
                  </a:lnTo>
                  <a:lnTo>
                    <a:pt x="255" y="135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2224357" y="-2333482"/>
              <a:ext cx="142913" cy="133361"/>
            </a:xfrm>
            <a:custGeom>
              <a:avLst/>
              <a:gdLst/>
              <a:ahLst/>
              <a:cxnLst/>
              <a:rect l="l" t="t" r="r" b="b"/>
              <a:pathLst>
                <a:path w="389" h="363" fill="none" extrusionOk="0">
                  <a:moveTo>
                    <a:pt x="268" y="349"/>
                  </a:moveTo>
                  <a:lnTo>
                    <a:pt x="389" y="255"/>
                  </a:lnTo>
                  <a:lnTo>
                    <a:pt x="335" y="135"/>
                  </a:lnTo>
                  <a:lnTo>
                    <a:pt x="255" y="135"/>
                  </a:lnTo>
                  <a:lnTo>
                    <a:pt x="134" y="1"/>
                  </a:lnTo>
                  <a:lnTo>
                    <a:pt x="14" y="94"/>
                  </a:lnTo>
                  <a:lnTo>
                    <a:pt x="188" y="175"/>
                  </a:lnTo>
                  <a:lnTo>
                    <a:pt x="94" y="242"/>
                  </a:lnTo>
                  <a:lnTo>
                    <a:pt x="121" y="282"/>
                  </a:lnTo>
                  <a:lnTo>
                    <a:pt x="0" y="362"/>
                  </a:lnTo>
                  <a:lnTo>
                    <a:pt x="255" y="309"/>
                  </a:lnTo>
                  <a:lnTo>
                    <a:pt x="268" y="349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2834594" y="-3150564"/>
              <a:ext cx="39678" cy="49597"/>
            </a:xfrm>
            <a:custGeom>
              <a:avLst/>
              <a:gdLst/>
              <a:ahLst/>
              <a:cxnLst/>
              <a:rect l="l" t="t" r="r" b="b"/>
              <a:pathLst>
                <a:path w="108" h="135" extrusionOk="0">
                  <a:moveTo>
                    <a:pt x="54" y="1"/>
                  </a:moveTo>
                  <a:lnTo>
                    <a:pt x="0" y="14"/>
                  </a:lnTo>
                  <a:lnTo>
                    <a:pt x="67" y="135"/>
                  </a:lnTo>
                  <a:lnTo>
                    <a:pt x="108" y="68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2834594" y="-3150564"/>
              <a:ext cx="39678" cy="49597"/>
            </a:xfrm>
            <a:custGeom>
              <a:avLst/>
              <a:gdLst/>
              <a:ahLst/>
              <a:cxnLst/>
              <a:rect l="l" t="t" r="r" b="b"/>
              <a:pathLst>
                <a:path w="108" h="135" fill="none" extrusionOk="0">
                  <a:moveTo>
                    <a:pt x="108" y="68"/>
                  </a:moveTo>
                  <a:lnTo>
                    <a:pt x="54" y="1"/>
                  </a:lnTo>
                  <a:lnTo>
                    <a:pt x="0" y="14"/>
                  </a:lnTo>
                  <a:lnTo>
                    <a:pt x="67" y="135"/>
                  </a:lnTo>
                  <a:lnTo>
                    <a:pt x="108" y="68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1978204" y="-2491094"/>
              <a:ext cx="34902" cy="54740"/>
            </a:xfrm>
            <a:custGeom>
              <a:avLst/>
              <a:gdLst/>
              <a:ahLst/>
              <a:cxnLst/>
              <a:rect l="l" t="t" r="r" b="b"/>
              <a:pathLst>
                <a:path w="95" h="149" extrusionOk="0">
                  <a:moveTo>
                    <a:pt x="68" y="1"/>
                  </a:moveTo>
                  <a:lnTo>
                    <a:pt x="14" y="68"/>
                  </a:lnTo>
                  <a:lnTo>
                    <a:pt x="1" y="148"/>
                  </a:lnTo>
                  <a:lnTo>
                    <a:pt x="1" y="148"/>
                  </a:lnTo>
                  <a:lnTo>
                    <a:pt x="94" y="81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1978204" y="-2491094"/>
              <a:ext cx="34902" cy="54740"/>
            </a:xfrm>
            <a:custGeom>
              <a:avLst/>
              <a:gdLst/>
              <a:ahLst/>
              <a:cxnLst/>
              <a:rect l="l" t="t" r="r" b="b"/>
              <a:pathLst>
                <a:path w="95" h="149" fill="none" extrusionOk="0">
                  <a:moveTo>
                    <a:pt x="68" y="1"/>
                  </a:moveTo>
                  <a:lnTo>
                    <a:pt x="14" y="68"/>
                  </a:lnTo>
                  <a:lnTo>
                    <a:pt x="1" y="148"/>
                  </a:lnTo>
                  <a:lnTo>
                    <a:pt x="94" y="81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2007963" y="-2613803"/>
              <a:ext cx="44454" cy="103603"/>
            </a:xfrm>
            <a:custGeom>
              <a:avLst/>
              <a:gdLst/>
              <a:ahLst/>
              <a:cxnLst/>
              <a:rect l="l" t="t" r="r" b="b"/>
              <a:pathLst>
                <a:path w="121" h="282" extrusionOk="0">
                  <a:moveTo>
                    <a:pt x="27" y="0"/>
                  </a:moveTo>
                  <a:lnTo>
                    <a:pt x="40" y="80"/>
                  </a:lnTo>
                  <a:lnTo>
                    <a:pt x="0" y="174"/>
                  </a:lnTo>
                  <a:lnTo>
                    <a:pt x="27" y="268"/>
                  </a:lnTo>
                  <a:lnTo>
                    <a:pt x="107" y="281"/>
                  </a:lnTo>
                  <a:lnTo>
                    <a:pt x="107" y="281"/>
                  </a:lnTo>
                  <a:lnTo>
                    <a:pt x="80" y="161"/>
                  </a:lnTo>
                  <a:lnTo>
                    <a:pt x="121" y="107"/>
                  </a:lnTo>
                  <a:lnTo>
                    <a:pt x="107" y="1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2007963" y="-2613803"/>
              <a:ext cx="44454" cy="103603"/>
            </a:xfrm>
            <a:custGeom>
              <a:avLst/>
              <a:gdLst/>
              <a:ahLst/>
              <a:cxnLst/>
              <a:rect l="l" t="t" r="r" b="b"/>
              <a:pathLst>
                <a:path w="121" h="282" fill="none" extrusionOk="0">
                  <a:moveTo>
                    <a:pt x="107" y="13"/>
                  </a:moveTo>
                  <a:lnTo>
                    <a:pt x="27" y="0"/>
                  </a:lnTo>
                  <a:lnTo>
                    <a:pt x="40" y="80"/>
                  </a:lnTo>
                  <a:lnTo>
                    <a:pt x="0" y="174"/>
                  </a:lnTo>
                  <a:lnTo>
                    <a:pt x="27" y="268"/>
                  </a:lnTo>
                  <a:lnTo>
                    <a:pt x="107" y="281"/>
                  </a:lnTo>
                  <a:lnTo>
                    <a:pt x="80" y="161"/>
                  </a:lnTo>
                  <a:lnTo>
                    <a:pt x="121" y="107"/>
                  </a:lnTo>
                  <a:lnTo>
                    <a:pt x="107" y="13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2559050" y="-325681"/>
              <a:ext cx="2972879" cy="2840253"/>
            </a:xfrm>
            <a:custGeom>
              <a:avLst/>
              <a:gdLst/>
              <a:ahLst/>
              <a:cxnLst/>
              <a:rect l="l" t="t" r="r" b="b"/>
              <a:pathLst>
                <a:path w="8092" h="7731" extrusionOk="0">
                  <a:moveTo>
                    <a:pt x="4729" y="1"/>
                  </a:moveTo>
                  <a:lnTo>
                    <a:pt x="4702" y="41"/>
                  </a:lnTo>
                  <a:lnTo>
                    <a:pt x="4448" y="121"/>
                  </a:lnTo>
                  <a:lnTo>
                    <a:pt x="4394" y="68"/>
                  </a:lnTo>
                  <a:lnTo>
                    <a:pt x="4193" y="188"/>
                  </a:lnTo>
                  <a:lnTo>
                    <a:pt x="4139" y="336"/>
                  </a:lnTo>
                  <a:lnTo>
                    <a:pt x="4166" y="497"/>
                  </a:lnTo>
                  <a:lnTo>
                    <a:pt x="4126" y="764"/>
                  </a:lnTo>
                  <a:lnTo>
                    <a:pt x="3925" y="952"/>
                  </a:lnTo>
                  <a:lnTo>
                    <a:pt x="3925" y="1046"/>
                  </a:lnTo>
                  <a:lnTo>
                    <a:pt x="3697" y="1113"/>
                  </a:lnTo>
                  <a:lnTo>
                    <a:pt x="3577" y="1113"/>
                  </a:lnTo>
                  <a:lnTo>
                    <a:pt x="3456" y="1073"/>
                  </a:lnTo>
                  <a:lnTo>
                    <a:pt x="3188" y="1220"/>
                  </a:lnTo>
                  <a:lnTo>
                    <a:pt x="3121" y="1340"/>
                  </a:lnTo>
                  <a:lnTo>
                    <a:pt x="3175" y="1421"/>
                  </a:lnTo>
                  <a:lnTo>
                    <a:pt x="3296" y="1461"/>
                  </a:lnTo>
                  <a:lnTo>
                    <a:pt x="3121" y="1582"/>
                  </a:lnTo>
                  <a:lnTo>
                    <a:pt x="2920" y="1622"/>
                  </a:lnTo>
                  <a:lnTo>
                    <a:pt x="2639" y="1595"/>
                  </a:lnTo>
                  <a:lnTo>
                    <a:pt x="2519" y="1528"/>
                  </a:lnTo>
                  <a:lnTo>
                    <a:pt x="2425" y="1582"/>
                  </a:lnTo>
                  <a:lnTo>
                    <a:pt x="2371" y="1488"/>
                  </a:lnTo>
                  <a:lnTo>
                    <a:pt x="2291" y="1421"/>
                  </a:lnTo>
                  <a:lnTo>
                    <a:pt x="2331" y="1300"/>
                  </a:lnTo>
                  <a:lnTo>
                    <a:pt x="2211" y="1247"/>
                  </a:lnTo>
                  <a:lnTo>
                    <a:pt x="2103" y="1300"/>
                  </a:lnTo>
                  <a:lnTo>
                    <a:pt x="1929" y="1287"/>
                  </a:lnTo>
                  <a:lnTo>
                    <a:pt x="1862" y="1260"/>
                  </a:lnTo>
                  <a:lnTo>
                    <a:pt x="1862" y="1260"/>
                  </a:lnTo>
                  <a:lnTo>
                    <a:pt x="1902" y="1421"/>
                  </a:lnTo>
                  <a:lnTo>
                    <a:pt x="1876" y="1488"/>
                  </a:lnTo>
                  <a:lnTo>
                    <a:pt x="2117" y="1702"/>
                  </a:lnTo>
                  <a:lnTo>
                    <a:pt x="2077" y="1782"/>
                  </a:lnTo>
                  <a:lnTo>
                    <a:pt x="2103" y="1890"/>
                  </a:lnTo>
                  <a:lnTo>
                    <a:pt x="2077" y="1997"/>
                  </a:lnTo>
                  <a:lnTo>
                    <a:pt x="2157" y="2091"/>
                  </a:lnTo>
                  <a:lnTo>
                    <a:pt x="2170" y="2211"/>
                  </a:lnTo>
                  <a:lnTo>
                    <a:pt x="1916" y="2184"/>
                  </a:lnTo>
                  <a:lnTo>
                    <a:pt x="1809" y="2211"/>
                  </a:lnTo>
                  <a:lnTo>
                    <a:pt x="1715" y="2184"/>
                  </a:lnTo>
                  <a:lnTo>
                    <a:pt x="1594" y="2225"/>
                  </a:lnTo>
                  <a:lnTo>
                    <a:pt x="1541" y="2171"/>
                  </a:lnTo>
                  <a:lnTo>
                    <a:pt x="1380" y="2305"/>
                  </a:lnTo>
                  <a:lnTo>
                    <a:pt x="1192" y="2037"/>
                  </a:lnTo>
                  <a:lnTo>
                    <a:pt x="1072" y="1997"/>
                  </a:lnTo>
                  <a:lnTo>
                    <a:pt x="911" y="2037"/>
                  </a:lnTo>
                  <a:lnTo>
                    <a:pt x="777" y="2158"/>
                  </a:lnTo>
                  <a:lnTo>
                    <a:pt x="710" y="2131"/>
                  </a:lnTo>
                  <a:lnTo>
                    <a:pt x="630" y="2198"/>
                  </a:lnTo>
                  <a:lnTo>
                    <a:pt x="550" y="2158"/>
                  </a:lnTo>
                  <a:lnTo>
                    <a:pt x="402" y="2171"/>
                  </a:lnTo>
                  <a:lnTo>
                    <a:pt x="322" y="2265"/>
                  </a:lnTo>
                  <a:lnTo>
                    <a:pt x="107" y="2278"/>
                  </a:lnTo>
                  <a:lnTo>
                    <a:pt x="0" y="2385"/>
                  </a:lnTo>
                  <a:lnTo>
                    <a:pt x="54" y="2479"/>
                  </a:lnTo>
                  <a:lnTo>
                    <a:pt x="188" y="2439"/>
                  </a:lnTo>
                  <a:lnTo>
                    <a:pt x="308" y="2479"/>
                  </a:lnTo>
                  <a:lnTo>
                    <a:pt x="335" y="2519"/>
                  </a:lnTo>
                  <a:lnTo>
                    <a:pt x="201" y="2492"/>
                  </a:lnTo>
                  <a:lnTo>
                    <a:pt x="121" y="2506"/>
                  </a:lnTo>
                  <a:lnTo>
                    <a:pt x="174" y="2640"/>
                  </a:lnTo>
                  <a:lnTo>
                    <a:pt x="215" y="2533"/>
                  </a:lnTo>
                  <a:lnTo>
                    <a:pt x="295" y="2573"/>
                  </a:lnTo>
                  <a:lnTo>
                    <a:pt x="322" y="2667"/>
                  </a:lnTo>
                  <a:lnTo>
                    <a:pt x="241" y="2693"/>
                  </a:lnTo>
                  <a:lnTo>
                    <a:pt x="107" y="2747"/>
                  </a:lnTo>
                  <a:lnTo>
                    <a:pt x="121" y="2774"/>
                  </a:lnTo>
                  <a:lnTo>
                    <a:pt x="241" y="2774"/>
                  </a:lnTo>
                  <a:lnTo>
                    <a:pt x="295" y="2934"/>
                  </a:lnTo>
                  <a:lnTo>
                    <a:pt x="282" y="3015"/>
                  </a:lnTo>
                  <a:lnTo>
                    <a:pt x="282" y="3015"/>
                  </a:lnTo>
                  <a:lnTo>
                    <a:pt x="429" y="2921"/>
                  </a:lnTo>
                  <a:lnTo>
                    <a:pt x="523" y="2948"/>
                  </a:lnTo>
                  <a:lnTo>
                    <a:pt x="616" y="2934"/>
                  </a:lnTo>
                  <a:lnTo>
                    <a:pt x="844" y="3015"/>
                  </a:lnTo>
                  <a:lnTo>
                    <a:pt x="884" y="3095"/>
                  </a:lnTo>
                  <a:lnTo>
                    <a:pt x="978" y="3095"/>
                  </a:lnTo>
                  <a:lnTo>
                    <a:pt x="1139" y="3202"/>
                  </a:lnTo>
                  <a:lnTo>
                    <a:pt x="1246" y="3095"/>
                  </a:lnTo>
                  <a:lnTo>
                    <a:pt x="1313" y="3122"/>
                  </a:lnTo>
                  <a:lnTo>
                    <a:pt x="1286" y="3202"/>
                  </a:lnTo>
                  <a:lnTo>
                    <a:pt x="1326" y="3243"/>
                  </a:lnTo>
                  <a:lnTo>
                    <a:pt x="1447" y="3176"/>
                  </a:lnTo>
                  <a:lnTo>
                    <a:pt x="1514" y="3243"/>
                  </a:lnTo>
                  <a:lnTo>
                    <a:pt x="1460" y="3390"/>
                  </a:lnTo>
                  <a:lnTo>
                    <a:pt x="1527" y="3484"/>
                  </a:lnTo>
                  <a:lnTo>
                    <a:pt x="1608" y="3497"/>
                  </a:lnTo>
                  <a:lnTo>
                    <a:pt x="1742" y="3403"/>
                  </a:lnTo>
                  <a:lnTo>
                    <a:pt x="1889" y="3417"/>
                  </a:lnTo>
                  <a:lnTo>
                    <a:pt x="1983" y="3551"/>
                  </a:lnTo>
                  <a:lnTo>
                    <a:pt x="1983" y="3551"/>
                  </a:lnTo>
                  <a:lnTo>
                    <a:pt x="1862" y="3484"/>
                  </a:lnTo>
                  <a:lnTo>
                    <a:pt x="1742" y="3484"/>
                  </a:lnTo>
                  <a:lnTo>
                    <a:pt x="1661" y="3604"/>
                  </a:lnTo>
                  <a:lnTo>
                    <a:pt x="1728" y="3631"/>
                  </a:lnTo>
                  <a:lnTo>
                    <a:pt x="1755" y="3765"/>
                  </a:lnTo>
                  <a:lnTo>
                    <a:pt x="1702" y="3886"/>
                  </a:lnTo>
                  <a:lnTo>
                    <a:pt x="1728" y="3979"/>
                  </a:lnTo>
                  <a:lnTo>
                    <a:pt x="1835" y="3993"/>
                  </a:lnTo>
                  <a:lnTo>
                    <a:pt x="2023" y="4220"/>
                  </a:lnTo>
                  <a:lnTo>
                    <a:pt x="2184" y="4247"/>
                  </a:lnTo>
                  <a:lnTo>
                    <a:pt x="2358" y="4341"/>
                  </a:lnTo>
                  <a:lnTo>
                    <a:pt x="2344" y="4462"/>
                  </a:lnTo>
                  <a:lnTo>
                    <a:pt x="2411" y="4569"/>
                  </a:lnTo>
                  <a:lnTo>
                    <a:pt x="2358" y="4703"/>
                  </a:lnTo>
                  <a:lnTo>
                    <a:pt x="2331" y="4716"/>
                  </a:lnTo>
                  <a:lnTo>
                    <a:pt x="2291" y="4837"/>
                  </a:lnTo>
                  <a:lnTo>
                    <a:pt x="2411" y="4863"/>
                  </a:lnTo>
                  <a:lnTo>
                    <a:pt x="2626" y="5038"/>
                  </a:lnTo>
                  <a:lnTo>
                    <a:pt x="2800" y="5439"/>
                  </a:lnTo>
                  <a:lnTo>
                    <a:pt x="2612" y="5265"/>
                  </a:lnTo>
                  <a:lnTo>
                    <a:pt x="2559" y="5091"/>
                  </a:lnTo>
                  <a:lnTo>
                    <a:pt x="2425" y="5011"/>
                  </a:lnTo>
                  <a:lnTo>
                    <a:pt x="2344" y="5064"/>
                  </a:lnTo>
                  <a:lnTo>
                    <a:pt x="2278" y="5413"/>
                  </a:lnTo>
                  <a:lnTo>
                    <a:pt x="2291" y="5667"/>
                  </a:lnTo>
                  <a:lnTo>
                    <a:pt x="2398" y="5748"/>
                  </a:lnTo>
                  <a:lnTo>
                    <a:pt x="2304" y="5814"/>
                  </a:lnTo>
                  <a:lnTo>
                    <a:pt x="2264" y="6297"/>
                  </a:lnTo>
                  <a:lnTo>
                    <a:pt x="2144" y="6712"/>
                  </a:lnTo>
                  <a:lnTo>
                    <a:pt x="1969" y="6819"/>
                  </a:lnTo>
                  <a:lnTo>
                    <a:pt x="2103" y="6886"/>
                  </a:lnTo>
                  <a:lnTo>
                    <a:pt x="2117" y="6913"/>
                  </a:lnTo>
                  <a:lnTo>
                    <a:pt x="2197" y="6940"/>
                  </a:lnTo>
                  <a:lnTo>
                    <a:pt x="2224" y="7087"/>
                  </a:lnTo>
                  <a:lnTo>
                    <a:pt x="2211" y="7194"/>
                  </a:lnTo>
                  <a:lnTo>
                    <a:pt x="2211" y="7194"/>
                  </a:lnTo>
                  <a:lnTo>
                    <a:pt x="2411" y="7167"/>
                  </a:lnTo>
                  <a:lnTo>
                    <a:pt x="2693" y="7275"/>
                  </a:lnTo>
                  <a:lnTo>
                    <a:pt x="2827" y="7422"/>
                  </a:lnTo>
                  <a:lnTo>
                    <a:pt x="2974" y="7355"/>
                  </a:lnTo>
                  <a:lnTo>
                    <a:pt x="3135" y="7516"/>
                  </a:lnTo>
                  <a:lnTo>
                    <a:pt x="3322" y="7516"/>
                  </a:lnTo>
                  <a:lnTo>
                    <a:pt x="3416" y="7569"/>
                  </a:lnTo>
                  <a:lnTo>
                    <a:pt x="3537" y="7435"/>
                  </a:lnTo>
                  <a:lnTo>
                    <a:pt x="3858" y="7435"/>
                  </a:lnTo>
                  <a:lnTo>
                    <a:pt x="3992" y="7502"/>
                  </a:lnTo>
                  <a:lnTo>
                    <a:pt x="4180" y="7476"/>
                  </a:lnTo>
                  <a:lnTo>
                    <a:pt x="4381" y="7583"/>
                  </a:lnTo>
                  <a:lnTo>
                    <a:pt x="4715" y="7556"/>
                  </a:lnTo>
                  <a:lnTo>
                    <a:pt x="4957" y="7703"/>
                  </a:lnTo>
                  <a:lnTo>
                    <a:pt x="5037" y="7730"/>
                  </a:lnTo>
                  <a:lnTo>
                    <a:pt x="5037" y="7663"/>
                  </a:lnTo>
                  <a:lnTo>
                    <a:pt x="4983" y="7462"/>
                  </a:lnTo>
                  <a:lnTo>
                    <a:pt x="5037" y="7221"/>
                  </a:lnTo>
                  <a:lnTo>
                    <a:pt x="5050" y="7100"/>
                  </a:lnTo>
                  <a:lnTo>
                    <a:pt x="5211" y="6953"/>
                  </a:lnTo>
                  <a:lnTo>
                    <a:pt x="5452" y="6685"/>
                  </a:lnTo>
                  <a:lnTo>
                    <a:pt x="5533" y="6685"/>
                  </a:lnTo>
                  <a:lnTo>
                    <a:pt x="5613" y="6739"/>
                  </a:lnTo>
                  <a:lnTo>
                    <a:pt x="5774" y="6766"/>
                  </a:lnTo>
                  <a:lnTo>
                    <a:pt x="5948" y="6873"/>
                  </a:lnTo>
                  <a:lnTo>
                    <a:pt x="6068" y="6873"/>
                  </a:lnTo>
                  <a:lnTo>
                    <a:pt x="6176" y="6779"/>
                  </a:lnTo>
                  <a:lnTo>
                    <a:pt x="6283" y="6766"/>
                  </a:lnTo>
                  <a:lnTo>
                    <a:pt x="6711" y="7033"/>
                  </a:lnTo>
                  <a:lnTo>
                    <a:pt x="6819" y="7141"/>
                  </a:lnTo>
                  <a:lnTo>
                    <a:pt x="7140" y="7154"/>
                  </a:lnTo>
                  <a:lnTo>
                    <a:pt x="7274" y="7047"/>
                  </a:lnTo>
                  <a:lnTo>
                    <a:pt x="7247" y="6980"/>
                  </a:lnTo>
                  <a:lnTo>
                    <a:pt x="7368" y="6819"/>
                  </a:lnTo>
                  <a:lnTo>
                    <a:pt x="7810" y="6484"/>
                  </a:lnTo>
                  <a:lnTo>
                    <a:pt x="7837" y="6484"/>
                  </a:lnTo>
                  <a:lnTo>
                    <a:pt x="7796" y="6337"/>
                  </a:lnTo>
                  <a:lnTo>
                    <a:pt x="7890" y="6123"/>
                  </a:lnTo>
                  <a:lnTo>
                    <a:pt x="7676" y="6123"/>
                  </a:lnTo>
                  <a:lnTo>
                    <a:pt x="7448" y="5962"/>
                  </a:lnTo>
                  <a:lnTo>
                    <a:pt x="7408" y="5600"/>
                  </a:lnTo>
                  <a:lnTo>
                    <a:pt x="7234" y="5413"/>
                  </a:lnTo>
                  <a:lnTo>
                    <a:pt x="7341" y="5292"/>
                  </a:lnTo>
                  <a:lnTo>
                    <a:pt x="7502" y="5279"/>
                  </a:lnTo>
                  <a:lnTo>
                    <a:pt x="7542" y="5038"/>
                  </a:lnTo>
                  <a:lnTo>
                    <a:pt x="7408" y="4917"/>
                  </a:lnTo>
                  <a:lnTo>
                    <a:pt x="7395" y="4743"/>
                  </a:lnTo>
                  <a:lnTo>
                    <a:pt x="7462" y="4676"/>
                  </a:lnTo>
                  <a:lnTo>
                    <a:pt x="7448" y="4555"/>
                  </a:lnTo>
                  <a:lnTo>
                    <a:pt x="7368" y="4488"/>
                  </a:lnTo>
                  <a:lnTo>
                    <a:pt x="7314" y="4314"/>
                  </a:lnTo>
                  <a:lnTo>
                    <a:pt x="7234" y="4180"/>
                  </a:lnTo>
                  <a:lnTo>
                    <a:pt x="7033" y="4180"/>
                  </a:lnTo>
                  <a:lnTo>
                    <a:pt x="6939" y="4261"/>
                  </a:lnTo>
                  <a:lnTo>
                    <a:pt x="7006" y="4435"/>
                  </a:lnTo>
                  <a:lnTo>
                    <a:pt x="6832" y="4515"/>
                  </a:lnTo>
                  <a:lnTo>
                    <a:pt x="6671" y="4488"/>
                  </a:lnTo>
                  <a:lnTo>
                    <a:pt x="6658" y="4381"/>
                  </a:lnTo>
                  <a:lnTo>
                    <a:pt x="6738" y="4341"/>
                  </a:lnTo>
                  <a:lnTo>
                    <a:pt x="6819" y="4341"/>
                  </a:lnTo>
                  <a:lnTo>
                    <a:pt x="6819" y="4207"/>
                  </a:lnTo>
                  <a:lnTo>
                    <a:pt x="6845" y="3993"/>
                  </a:lnTo>
                  <a:lnTo>
                    <a:pt x="7033" y="3698"/>
                  </a:lnTo>
                  <a:lnTo>
                    <a:pt x="7140" y="3658"/>
                  </a:lnTo>
                  <a:lnTo>
                    <a:pt x="7274" y="3484"/>
                  </a:lnTo>
                  <a:lnTo>
                    <a:pt x="7408" y="3430"/>
                  </a:lnTo>
                  <a:lnTo>
                    <a:pt x="7381" y="3296"/>
                  </a:lnTo>
                  <a:lnTo>
                    <a:pt x="7234" y="3216"/>
                  </a:lnTo>
                  <a:lnTo>
                    <a:pt x="7328" y="3109"/>
                  </a:lnTo>
                  <a:lnTo>
                    <a:pt x="7488" y="3095"/>
                  </a:lnTo>
                  <a:lnTo>
                    <a:pt x="7528" y="3189"/>
                  </a:lnTo>
                  <a:lnTo>
                    <a:pt x="7662" y="3202"/>
                  </a:lnTo>
                  <a:lnTo>
                    <a:pt x="7890" y="3135"/>
                  </a:lnTo>
                  <a:lnTo>
                    <a:pt x="7823" y="2988"/>
                  </a:lnTo>
                  <a:lnTo>
                    <a:pt x="7703" y="2921"/>
                  </a:lnTo>
                  <a:lnTo>
                    <a:pt x="7689" y="2707"/>
                  </a:lnTo>
                  <a:lnTo>
                    <a:pt x="7756" y="2466"/>
                  </a:lnTo>
                  <a:lnTo>
                    <a:pt x="7863" y="2372"/>
                  </a:lnTo>
                  <a:lnTo>
                    <a:pt x="7863" y="2265"/>
                  </a:lnTo>
                  <a:lnTo>
                    <a:pt x="7930" y="2050"/>
                  </a:lnTo>
                  <a:lnTo>
                    <a:pt x="8091" y="1890"/>
                  </a:lnTo>
                  <a:lnTo>
                    <a:pt x="7957" y="1796"/>
                  </a:lnTo>
                  <a:lnTo>
                    <a:pt x="7823" y="1796"/>
                  </a:lnTo>
                  <a:lnTo>
                    <a:pt x="7649" y="1716"/>
                  </a:lnTo>
                  <a:lnTo>
                    <a:pt x="7528" y="1756"/>
                  </a:lnTo>
                  <a:lnTo>
                    <a:pt x="7435" y="1729"/>
                  </a:lnTo>
                  <a:lnTo>
                    <a:pt x="7314" y="1729"/>
                  </a:lnTo>
                  <a:lnTo>
                    <a:pt x="7194" y="1769"/>
                  </a:lnTo>
                  <a:lnTo>
                    <a:pt x="7073" y="1662"/>
                  </a:lnTo>
                  <a:lnTo>
                    <a:pt x="7073" y="1582"/>
                  </a:lnTo>
                  <a:lnTo>
                    <a:pt x="6939" y="1474"/>
                  </a:lnTo>
                  <a:lnTo>
                    <a:pt x="6832" y="1501"/>
                  </a:lnTo>
                  <a:lnTo>
                    <a:pt x="6658" y="1461"/>
                  </a:lnTo>
                  <a:lnTo>
                    <a:pt x="6577" y="1327"/>
                  </a:lnTo>
                  <a:lnTo>
                    <a:pt x="6457" y="1327"/>
                  </a:lnTo>
                  <a:lnTo>
                    <a:pt x="6403" y="1381"/>
                  </a:lnTo>
                  <a:lnTo>
                    <a:pt x="6269" y="1287"/>
                  </a:lnTo>
                  <a:lnTo>
                    <a:pt x="6135" y="1273"/>
                  </a:lnTo>
                  <a:lnTo>
                    <a:pt x="5975" y="1073"/>
                  </a:lnTo>
                  <a:lnTo>
                    <a:pt x="5881" y="1046"/>
                  </a:lnTo>
                  <a:lnTo>
                    <a:pt x="5814" y="979"/>
                  </a:lnTo>
                  <a:lnTo>
                    <a:pt x="5734" y="979"/>
                  </a:lnTo>
                  <a:lnTo>
                    <a:pt x="5653" y="1032"/>
                  </a:lnTo>
                  <a:lnTo>
                    <a:pt x="5506" y="952"/>
                  </a:lnTo>
                  <a:lnTo>
                    <a:pt x="5492" y="751"/>
                  </a:lnTo>
                  <a:lnTo>
                    <a:pt x="5399" y="711"/>
                  </a:lnTo>
                  <a:lnTo>
                    <a:pt x="5305" y="644"/>
                  </a:lnTo>
                  <a:lnTo>
                    <a:pt x="5224" y="644"/>
                  </a:lnTo>
                  <a:lnTo>
                    <a:pt x="5024" y="483"/>
                  </a:lnTo>
                  <a:lnTo>
                    <a:pt x="4997" y="363"/>
                  </a:lnTo>
                  <a:lnTo>
                    <a:pt x="4836" y="296"/>
                  </a:lnTo>
                  <a:lnTo>
                    <a:pt x="4809" y="54"/>
                  </a:lnTo>
                  <a:lnTo>
                    <a:pt x="4729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2559050" y="-325681"/>
              <a:ext cx="2972879" cy="2840253"/>
            </a:xfrm>
            <a:custGeom>
              <a:avLst/>
              <a:gdLst/>
              <a:ahLst/>
              <a:cxnLst/>
              <a:rect l="l" t="t" r="r" b="b"/>
              <a:pathLst>
                <a:path w="8092" h="7731" fill="none" extrusionOk="0">
                  <a:moveTo>
                    <a:pt x="7890" y="6123"/>
                  </a:moveTo>
                  <a:lnTo>
                    <a:pt x="7676" y="6123"/>
                  </a:lnTo>
                  <a:lnTo>
                    <a:pt x="7448" y="5962"/>
                  </a:lnTo>
                  <a:lnTo>
                    <a:pt x="7408" y="5600"/>
                  </a:lnTo>
                  <a:lnTo>
                    <a:pt x="7234" y="5413"/>
                  </a:lnTo>
                  <a:lnTo>
                    <a:pt x="7341" y="5292"/>
                  </a:lnTo>
                  <a:lnTo>
                    <a:pt x="7502" y="5279"/>
                  </a:lnTo>
                  <a:lnTo>
                    <a:pt x="7542" y="5038"/>
                  </a:lnTo>
                  <a:lnTo>
                    <a:pt x="7408" y="4917"/>
                  </a:lnTo>
                  <a:lnTo>
                    <a:pt x="7395" y="4743"/>
                  </a:lnTo>
                  <a:lnTo>
                    <a:pt x="7462" y="4676"/>
                  </a:lnTo>
                  <a:lnTo>
                    <a:pt x="7462" y="4676"/>
                  </a:lnTo>
                  <a:lnTo>
                    <a:pt x="7448" y="4555"/>
                  </a:lnTo>
                  <a:lnTo>
                    <a:pt x="7368" y="4488"/>
                  </a:lnTo>
                  <a:lnTo>
                    <a:pt x="7314" y="4314"/>
                  </a:lnTo>
                  <a:lnTo>
                    <a:pt x="7234" y="4180"/>
                  </a:lnTo>
                  <a:lnTo>
                    <a:pt x="7033" y="4180"/>
                  </a:lnTo>
                  <a:lnTo>
                    <a:pt x="6939" y="4261"/>
                  </a:lnTo>
                  <a:lnTo>
                    <a:pt x="7006" y="4435"/>
                  </a:lnTo>
                  <a:lnTo>
                    <a:pt x="6832" y="4515"/>
                  </a:lnTo>
                  <a:lnTo>
                    <a:pt x="6671" y="4488"/>
                  </a:lnTo>
                  <a:lnTo>
                    <a:pt x="6658" y="4381"/>
                  </a:lnTo>
                  <a:lnTo>
                    <a:pt x="6738" y="4341"/>
                  </a:lnTo>
                  <a:lnTo>
                    <a:pt x="6819" y="4341"/>
                  </a:lnTo>
                  <a:lnTo>
                    <a:pt x="6819" y="4207"/>
                  </a:lnTo>
                  <a:lnTo>
                    <a:pt x="6845" y="3993"/>
                  </a:lnTo>
                  <a:lnTo>
                    <a:pt x="7033" y="3698"/>
                  </a:lnTo>
                  <a:lnTo>
                    <a:pt x="7140" y="3658"/>
                  </a:lnTo>
                  <a:lnTo>
                    <a:pt x="7274" y="3484"/>
                  </a:lnTo>
                  <a:lnTo>
                    <a:pt x="7408" y="3430"/>
                  </a:lnTo>
                  <a:lnTo>
                    <a:pt x="7381" y="3296"/>
                  </a:lnTo>
                  <a:lnTo>
                    <a:pt x="7234" y="3216"/>
                  </a:lnTo>
                  <a:lnTo>
                    <a:pt x="7328" y="3109"/>
                  </a:lnTo>
                  <a:lnTo>
                    <a:pt x="7488" y="3095"/>
                  </a:lnTo>
                  <a:lnTo>
                    <a:pt x="7528" y="3189"/>
                  </a:lnTo>
                  <a:lnTo>
                    <a:pt x="7662" y="3202"/>
                  </a:lnTo>
                  <a:lnTo>
                    <a:pt x="7890" y="3135"/>
                  </a:lnTo>
                  <a:lnTo>
                    <a:pt x="7823" y="2988"/>
                  </a:lnTo>
                  <a:lnTo>
                    <a:pt x="7703" y="2921"/>
                  </a:lnTo>
                  <a:lnTo>
                    <a:pt x="7689" y="2707"/>
                  </a:lnTo>
                  <a:lnTo>
                    <a:pt x="7756" y="2466"/>
                  </a:lnTo>
                  <a:lnTo>
                    <a:pt x="7863" y="2372"/>
                  </a:lnTo>
                  <a:lnTo>
                    <a:pt x="7863" y="2265"/>
                  </a:lnTo>
                  <a:lnTo>
                    <a:pt x="7930" y="2050"/>
                  </a:lnTo>
                  <a:lnTo>
                    <a:pt x="8091" y="1890"/>
                  </a:lnTo>
                  <a:lnTo>
                    <a:pt x="7957" y="1796"/>
                  </a:lnTo>
                  <a:lnTo>
                    <a:pt x="7823" y="1796"/>
                  </a:lnTo>
                  <a:lnTo>
                    <a:pt x="7649" y="1716"/>
                  </a:lnTo>
                  <a:lnTo>
                    <a:pt x="7528" y="1756"/>
                  </a:lnTo>
                  <a:lnTo>
                    <a:pt x="7435" y="1729"/>
                  </a:lnTo>
                  <a:lnTo>
                    <a:pt x="7314" y="1729"/>
                  </a:lnTo>
                  <a:lnTo>
                    <a:pt x="7194" y="1769"/>
                  </a:lnTo>
                  <a:lnTo>
                    <a:pt x="7073" y="1662"/>
                  </a:lnTo>
                  <a:lnTo>
                    <a:pt x="7073" y="1582"/>
                  </a:lnTo>
                  <a:lnTo>
                    <a:pt x="6939" y="1474"/>
                  </a:lnTo>
                  <a:lnTo>
                    <a:pt x="6832" y="1501"/>
                  </a:lnTo>
                  <a:lnTo>
                    <a:pt x="6658" y="1461"/>
                  </a:lnTo>
                  <a:lnTo>
                    <a:pt x="6577" y="1327"/>
                  </a:lnTo>
                  <a:lnTo>
                    <a:pt x="6564" y="1327"/>
                  </a:lnTo>
                  <a:lnTo>
                    <a:pt x="6457" y="1327"/>
                  </a:lnTo>
                  <a:lnTo>
                    <a:pt x="6403" y="1381"/>
                  </a:lnTo>
                  <a:lnTo>
                    <a:pt x="6269" y="1287"/>
                  </a:lnTo>
                  <a:lnTo>
                    <a:pt x="6135" y="1273"/>
                  </a:lnTo>
                  <a:lnTo>
                    <a:pt x="5975" y="1073"/>
                  </a:lnTo>
                  <a:lnTo>
                    <a:pt x="5881" y="1046"/>
                  </a:lnTo>
                  <a:lnTo>
                    <a:pt x="5814" y="979"/>
                  </a:lnTo>
                  <a:lnTo>
                    <a:pt x="5734" y="979"/>
                  </a:lnTo>
                  <a:lnTo>
                    <a:pt x="5653" y="1032"/>
                  </a:lnTo>
                  <a:lnTo>
                    <a:pt x="5506" y="952"/>
                  </a:lnTo>
                  <a:lnTo>
                    <a:pt x="5492" y="751"/>
                  </a:lnTo>
                  <a:lnTo>
                    <a:pt x="5399" y="711"/>
                  </a:lnTo>
                  <a:lnTo>
                    <a:pt x="5305" y="644"/>
                  </a:lnTo>
                  <a:lnTo>
                    <a:pt x="5224" y="644"/>
                  </a:lnTo>
                  <a:lnTo>
                    <a:pt x="5024" y="483"/>
                  </a:lnTo>
                  <a:lnTo>
                    <a:pt x="4997" y="363"/>
                  </a:lnTo>
                  <a:lnTo>
                    <a:pt x="4836" y="296"/>
                  </a:lnTo>
                  <a:lnTo>
                    <a:pt x="4809" y="54"/>
                  </a:lnTo>
                  <a:lnTo>
                    <a:pt x="4729" y="1"/>
                  </a:lnTo>
                  <a:lnTo>
                    <a:pt x="4702" y="41"/>
                  </a:lnTo>
                  <a:lnTo>
                    <a:pt x="4448" y="121"/>
                  </a:lnTo>
                  <a:lnTo>
                    <a:pt x="4394" y="68"/>
                  </a:lnTo>
                  <a:lnTo>
                    <a:pt x="4193" y="188"/>
                  </a:lnTo>
                  <a:lnTo>
                    <a:pt x="4139" y="336"/>
                  </a:lnTo>
                  <a:lnTo>
                    <a:pt x="4166" y="497"/>
                  </a:lnTo>
                  <a:lnTo>
                    <a:pt x="4126" y="764"/>
                  </a:lnTo>
                  <a:lnTo>
                    <a:pt x="3925" y="952"/>
                  </a:lnTo>
                  <a:lnTo>
                    <a:pt x="3925" y="1046"/>
                  </a:lnTo>
                  <a:lnTo>
                    <a:pt x="3697" y="1113"/>
                  </a:lnTo>
                  <a:lnTo>
                    <a:pt x="3577" y="1113"/>
                  </a:lnTo>
                  <a:lnTo>
                    <a:pt x="3456" y="1073"/>
                  </a:lnTo>
                  <a:lnTo>
                    <a:pt x="3188" y="1220"/>
                  </a:lnTo>
                  <a:lnTo>
                    <a:pt x="3121" y="1340"/>
                  </a:lnTo>
                  <a:lnTo>
                    <a:pt x="3175" y="1421"/>
                  </a:lnTo>
                  <a:lnTo>
                    <a:pt x="3296" y="1461"/>
                  </a:lnTo>
                  <a:lnTo>
                    <a:pt x="3121" y="1582"/>
                  </a:lnTo>
                  <a:lnTo>
                    <a:pt x="2920" y="1622"/>
                  </a:lnTo>
                  <a:lnTo>
                    <a:pt x="2639" y="1595"/>
                  </a:lnTo>
                  <a:lnTo>
                    <a:pt x="2519" y="1528"/>
                  </a:lnTo>
                  <a:lnTo>
                    <a:pt x="2425" y="1582"/>
                  </a:lnTo>
                  <a:lnTo>
                    <a:pt x="2371" y="1488"/>
                  </a:lnTo>
                  <a:lnTo>
                    <a:pt x="2291" y="1421"/>
                  </a:lnTo>
                  <a:lnTo>
                    <a:pt x="2331" y="1300"/>
                  </a:lnTo>
                  <a:lnTo>
                    <a:pt x="2211" y="1247"/>
                  </a:lnTo>
                  <a:lnTo>
                    <a:pt x="2103" y="1300"/>
                  </a:lnTo>
                  <a:lnTo>
                    <a:pt x="1929" y="1287"/>
                  </a:lnTo>
                  <a:lnTo>
                    <a:pt x="1862" y="1260"/>
                  </a:lnTo>
                  <a:lnTo>
                    <a:pt x="1902" y="1421"/>
                  </a:lnTo>
                  <a:lnTo>
                    <a:pt x="1876" y="1488"/>
                  </a:lnTo>
                  <a:lnTo>
                    <a:pt x="2117" y="1702"/>
                  </a:lnTo>
                  <a:lnTo>
                    <a:pt x="2077" y="1782"/>
                  </a:lnTo>
                  <a:lnTo>
                    <a:pt x="2103" y="1890"/>
                  </a:lnTo>
                  <a:lnTo>
                    <a:pt x="2077" y="1997"/>
                  </a:lnTo>
                  <a:lnTo>
                    <a:pt x="2157" y="2091"/>
                  </a:lnTo>
                  <a:lnTo>
                    <a:pt x="2170" y="2211"/>
                  </a:lnTo>
                  <a:lnTo>
                    <a:pt x="1916" y="2184"/>
                  </a:lnTo>
                  <a:lnTo>
                    <a:pt x="1809" y="2211"/>
                  </a:lnTo>
                  <a:lnTo>
                    <a:pt x="1715" y="2184"/>
                  </a:lnTo>
                  <a:lnTo>
                    <a:pt x="1594" y="2225"/>
                  </a:lnTo>
                  <a:lnTo>
                    <a:pt x="1541" y="2171"/>
                  </a:lnTo>
                  <a:lnTo>
                    <a:pt x="1380" y="2305"/>
                  </a:lnTo>
                  <a:lnTo>
                    <a:pt x="1192" y="2037"/>
                  </a:lnTo>
                  <a:lnTo>
                    <a:pt x="1072" y="1997"/>
                  </a:lnTo>
                  <a:lnTo>
                    <a:pt x="911" y="2037"/>
                  </a:lnTo>
                  <a:lnTo>
                    <a:pt x="777" y="2158"/>
                  </a:lnTo>
                  <a:lnTo>
                    <a:pt x="710" y="2131"/>
                  </a:lnTo>
                  <a:lnTo>
                    <a:pt x="630" y="2198"/>
                  </a:lnTo>
                  <a:lnTo>
                    <a:pt x="550" y="2158"/>
                  </a:lnTo>
                  <a:lnTo>
                    <a:pt x="402" y="2171"/>
                  </a:lnTo>
                  <a:lnTo>
                    <a:pt x="322" y="2265"/>
                  </a:lnTo>
                  <a:lnTo>
                    <a:pt x="107" y="2278"/>
                  </a:lnTo>
                  <a:lnTo>
                    <a:pt x="0" y="2385"/>
                  </a:lnTo>
                  <a:lnTo>
                    <a:pt x="54" y="2479"/>
                  </a:lnTo>
                  <a:lnTo>
                    <a:pt x="188" y="2439"/>
                  </a:lnTo>
                  <a:lnTo>
                    <a:pt x="308" y="2479"/>
                  </a:lnTo>
                  <a:lnTo>
                    <a:pt x="335" y="2519"/>
                  </a:lnTo>
                  <a:lnTo>
                    <a:pt x="201" y="2492"/>
                  </a:lnTo>
                  <a:lnTo>
                    <a:pt x="121" y="2506"/>
                  </a:lnTo>
                  <a:lnTo>
                    <a:pt x="174" y="2640"/>
                  </a:lnTo>
                  <a:lnTo>
                    <a:pt x="215" y="2533"/>
                  </a:lnTo>
                  <a:lnTo>
                    <a:pt x="295" y="2573"/>
                  </a:lnTo>
                  <a:lnTo>
                    <a:pt x="322" y="2667"/>
                  </a:lnTo>
                  <a:lnTo>
                    <a:pt x="241" y="2693"/>
                  </a:lnTo>
                  <a:lnTo>
                    <a:pt x="107" y="2747"/>
                  </a:lnTo>
                  <a:lnTo>
                    <a:pt x="121" y="2774"/>
                  </a:lnTo>
                  <a:lnTo>
                    <a:pt x="241" y="2774"/>
                  </a:lnTo>
                  <a:lnTo>
                    <a:pt x="295" y="2934"/>
                  </a:lnTo>
                  <a:lnTo>
                    <a:pt x="282" y="3015"/>
                  </a:lnTo>
                  <a:lnTo>
                    <a:pt x="429" y="2921"/>
                  </a:lnTo>
                  <a:lnTo>
                    <a:pt x="523" y="2948"/>
                  </a:lnTo>
                  <a:lnTo>
                    <a:pt x="616" y="2934"/>
                  </a:lnTo>
                  <a:lnTo>
                    <a:pt x="844" y="3015"/>
                  </a:lnTo>
                  <a:lnTo>
                    <a:pt x="884" y="3095"/>
                  </a:lnTo>
                  <a:lnTo>
                    <a:pt x="978" y="3095"/>
                  </a:lnTo>
                  <a:lnTo>
                    <a:pt x="1139" y="3202"/>
                  </a:lnTo>
                  <a:lnTo>
                    <a:pt x="1246" y="3095"/>
                  </a:lnTo>
                  <a:lnTo>
                    <a:pt x="1313" y="3122"/>
                  </a:lnTo>
                  <a:lnTo>
                    <a:pt x="1286" y="3202"/>
                  </a:lnTo>
                  <a:lnTo>
                    <a:pt x="1326" y="3243"/>
                  </a:lnTo>
                  <a:lnTo>
                    <a:pt x="1447" y="3176"/>
                  </a:lnTo>
                  <a:lnTo>
                    <a:pt x="1514" y="3243"/>
                  </a:lnTo>
                  <a:lnTo>
                    <a:pt x="1460" y="3390"/>
                  </a:lnTo>
                  <a:lnTo>
                    <a:pt x="1527" y="3484"/>
                  </a:lnTo>
                  <a:lnTo>
                    <a:pt x="1608" y="3497"/>
                  </a:lnTo>
                  <a:lnTo>
                    <a:pt x="1742" y="3403"/>
                  </a:lnTo>
                  <a:lnTo>
                    <a:pt x="1889" y="3417"/>
                  </a:lnTo>
                  <a:lnTo>
                    <a:pt x="1983" y="3551"/>
                  </a:lnTo>
                  <a:lnTo>
                    <a:pt x="1862" y="3484"/>
                  </a:lnTo>
                  <a:lnTo>
                    <a:pt x="1742" y="3484"/>
                  </a:lnTo>
                  <a:lnTo>
                    <a:pt x="1661" y="3604"/>
                  </a:lnTo>
                  <a:lnTo>
                    <a:pt x="1728" y="3631"/>
                  </a:lnTo>
                  <a:lnTo>
                    <a:pt x="1755" y="3765"/>
                  </a:lnTo>
                  <a:lnTo>
                    <a:pt x="1702" y="3886"/>
                  </a:lnTo>
                  <a:lnTo>
                    <a:pt x="1728" y="3979"/>
                  </a:lnTo>
                  <a:lnTo>
                    <a:pt x="1835" y="3993"/>
                  </a:lnTo>
                  <a:lnTo>
                    <a:pt x="2023" y="4220"/>
                  </a:lnTo>
                  <a:lnTo>
                    <a:pt x="2184" y="4247"/>
                  </a:lnTo>
                  <a:lnTo>
                    <a:pt x="2358" y="4341"/>
                  </a:lnTo>
                  <a:lnTo>
                    <a:pt x="2344" y="4462"/>
                  </a:lnTo>
                  <a:lnTo>
                    <a:pt x="2411" y="4569"/>
                  </a:lnTo>
                  <a:lnTo>
                    <a:pt x="2358" y="4703"/>
                  </a:lnTo>
                  <a:lnTo>
                    <a:pt x="2331" y="4716"/>
                  </a:lnTo>
                  <a:lnTo>
                    <a:pt x="2291" y="4837"/>
                  </a:lnTo>
                  <a:lnTo>
                    <a:pt x="2411" y="4863"/>
                  </a:lnTo>
                  <a:lnTo>
                    <a:pt x="2626" y="5038"/>
                  </a:lnTo>
                  <a:lnTo>
                    <a:pt x="2800" y="5439"/>
                  </a:lnTo>
                  <a:lnTo>
                    <a:pt x="2612" y="5265"/>
                  </a:lnTo>
                  <a:lnTo>
                    <a:pt x="2559" y="5091"/>
                  </a:lnTo>
                  <a:lnTo>
                    <a:pt x="2425" y="5011"/>
                  </a:lnTo>
                  <a:lnTo>
                    <a:pt x="2344" y="5064"/>
                  </a:lnTo>
                  <a:lnTo>
                    <a:pt x="2278" y="5413"/>
                  </a:lnTo>
                  <a:lnTo>
                    <a:pt x="2291" y="5667"/>
                  </a:lnTo>
                  <a:lnTo>
                    <a:pt x="2398" y="5748"/>
                  </a:lnTo>
                  <a:lnTo>
                    <a:pt x="2304" y="5814"/>
                  </a:lnTo>
                  <a:lnTo>
                    <a:pt x="2264" y="6297"/>
                  </a:lnTo>
                  <a:lnTo>
                    <a:pt x="2144" y="6712"/>
                  </a:lnTo>
                  <a:lnTo>
                    <a:pt x="1969" y="6819"/>
                  </a:lnTo>
                  <a:lnTo>
                    <a:pt x="2103" y="6886"/>
                  </a:lnTo>
                  <a:lnTo>
                    <a:pt x="2117" y="6913"/>
                  </a:lnTo>
                  <a:lnTo>
                    <a:pt x="2197" y="6940"/>
                  </a:lnTo>
                  <a:lnTo>
                    <a:pt x="2224" y="7087"/>
                  </a:lnTo>
                  <a:lnTo>
                    <a:pt x="2211" y="7194"/>
                  </a:lnTo>
                  <a:lnTo>
                    <a:pt x="2411" y="7167"/>
                  </a:lnTo>
                  <a:lnTo>
                    <a:pt x="2693" y="7275"/>
                  </a:lnTo>
                  <a:lnTo>
                    <a:pt x="2827" y="7422"/>
                  </a:lnTo>
                  <a:lnTo>
                    <a:pt x="2974" y="7355"/>
                  </a:lnTo>
                  <a:lnTo>
                    <a:pt x="3135" y="7516"/>
                  </a:lnTo>
                  <a:lnTo>
                    <a:pt x="3322" y="7516"/>
                  </a:lnTo>
                  <a:lnTo>
                    <a:pt x="3416" y="7569"/>
                  </a:lnTo>
                  <a:lnTo>
                    <a:pt x="3537" y="7435"/>
                  </a:lnTo>
                  <a:lnTo>
                    <a:pt x="3858" y="7435"/>
                  </a:lnTo>
                  <a:lnTo>
                    <a:pt x="3992" y="7502"/>
                  </a:lnTo>
                  <a:lnTo>
                    <a:pt x="4180" y="7476"/>
                  </a:lnTo>
                  <a:lnTo>
                    <a:pt x="4381" y="7583"/>
                  </a:lnTo>
                  <a:lnTo>
                    <a:pt x="4715" y="7556"/>
                  </a:lnTo>
                  <a:lnTo>
                    <a:pt x="4957" y="7703"/>
                  </a:lnTo>
                  <a:lnTo>
                    <a:pt x="5037" y="7730"/>
                  </a:lnTo>
                  <a:lnTo>
                    <a:pt x="5037" y="7663"/>
                  </a:lnTo>
                  <a:lnTo>
                    <a:pt x="4983" y="7462"/>
                  </a:lnTo>
                  <a:lnTo>
                    <a:pt x="5037" y="7221"/>
                  </a:lnTo>
                  <a:lnTo>
                    <a:pt x="5050" y="7100"/>
                  </a:lnTo>
                  <a:lnTo>
                    <a:pt x="5211" y="6953"/>
                  </a:lnTo>
                  <a:lnTo>
                    <a:pt x="5452" y="6685"/>
                  </a:lnTo>
                  <a:lnTo>
                    <a:pt x="5533" y="6685"/>
                  </a:lnTo>
                  <a:lnTo>
                    <a:pt x="5613" y="6739"/>
                  </a:lnTo>
                  <a:lnTo>
                    <a:pt x="5774" y="6766"/>
                  </a:lnTo>
                  <a:lnTo>
                    <a:pt x="5948" y="6873"/>
                  </a:lnTo>
                  <a:lnTo>
                    <a:pt x="6068" y="6873"/>
                  </a:lnTo>
                  <a:lnTo>
                    <a:pt x="6176" y="6779"/>
                  </a:lnTo>
                  <a:lnTo>
                    <a:pt x="6283" y="6766"/>
                  </a:lnTo>
                  <a:lnTo>
                    <a:pt x="6711" y="7033"/>
                  </a:lnTo>
                  <a:lnTo>
                    <a:pt x="6819" y="7141"/>
                  </a:lnTo>
                  <a:lnTo>
                    <a:pt x="7140" y="7154"/>
                  </a:lnTo>
                  <a:lnTo>
                    <a:pt x="7274" y="7047"/>
                  </a:lnTo>
                  <a:lnTo>
                    <a:pt x="7247" y="6980"/>
                  </a:lnTo>
                  <a:lnTo>
                    <a:pt x="7368" y="6819"/>
                  </a:lnTo>
                  <a:lnTo>
                    <a:pt x="7810" y="6484"/>
                  </a:lnTo>
                  <a:lnTo>
                    <a:pt x="7837" y="6484"/>
                  </a:lnTo>
                  <a:lnTo>
                    <a:pt x="7796" y="6337"/>
                  </a:lnTo>
                  <a:lnTo>
                    <a:pt x="7890" y="6123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5684081" y="2282807"/>
              <a:ext cx="265987" cy="541525"/>
            </a:xfrm>
            <a:custGeom>
              <a:avLst/>
              <a:gdLst/>
              <a:ahLst/>
              <a:cxnLst/>
              <a:rect l="l" t="t" r="r" b="b"/>
              <a:pathLst>
                <a:path w="724" h="1474" extrusionOk="0">
                  <a:moveTo>
                    <a:pt x="563" y="0"/>
                  </a:moveTo>
                  <a:lnTo>
                    <a:pt x="536" y="121"/>
                  </a:lnTo>
                  <a:lnTo>
                    <a:pt x="576" y="215"/>
                  </a:lnTo>
                  <a:lnTo>
                    <a:pt x="563" y="349"/>
                  </a:lnTo>
                  <a:lnTo>
                    <a:pt x="509" y="349"/>
                  </a:lnTo>
                  <a:lnTo>
                    <a:pt x="416" y="255"/>
                  </a:lnTo>
                  <a:lnTo>
                    <a:pt x="335" y="335"/>
                  </a:lnTo>
                  <a:lnTo>
                    <a:pt x="121" y="416"/>
                  </a:lnTo>
                  <a:lnTo>
                    <a:pt x="27" y="590"/>
                  </a:lnTo>
                  <a:lnTo>
                    <a:pt x="108" y="657"/>
                  </a:lnTo>
                  <a:lnTo>
                    <a:pt x="81" y="724"/>
                  </a:lnTo>
                  <a:lnTo>
                    <a:pt x="0" y="724"/>
                  </a:lnTo>
                  <a:lnTo>
                    <a:pt x="27" y="831"/>
                  </a:lnTo>
                  <a:lnTo>
                    <a:pt x="121" y="885"/>
                  </a:lnTo>
                  <a:lnTo>
                    <a:pt x="121" y="938"/>
                  </a:lnTo>
                  <a:lnTo>
                    <a:pt x="67" y="965"/>
                  </a:lnTo>
                  <a:lnTo>
                    <a:pt x="108" y="1032"/>
                  </a:lnTo>
                  <a:lnTo>
                    <a:pt x="215" y="1085"/>
                  </a:lnTo>
                  <a:lnTo>
                    <a:pt x="201" y="1193"/>
                  </a:lnTo>
                  <a:lnTo>
                    <a:pt x="255" y="1193"/>
                  </a:lnTo>
                  <a:lnTo>
                    <a:pt x="295" y="1246"/>
                  </a:lnTo>
                  <a:lnTo>
                    <a:pt x="241" y="1246"/>
                  </a:lnTo>
                  <a:lnTo>
                    <a:pt x="188" y="1313"/>
                  </a:lnTo>
                  <a:lnTo>
                    <a:pt x="228" y="1380"/>
                  </a:lnTo>
                  <a:lnTo>
                    <a:pt x="442" y="1474"/>
                  </a:lnTo>
                  <a:lnTo>
                    <a:pt x="576" y="1407"/>
                  </a:lnTo>
                  <a:lnTo>
                    <a:pt x="643" y="1179"/>
                  </a:lnTo>
                  <a:lnTo>
                    <a:pt x="643" y="1005"/>
                  </a:lnTo>
                  <a:lnTo>
                    <a:pt x="724" y="670"/>
                  </a:lnTo>
                  <a:lnTo>
                    <a:pt x="657" y="389"/>
                  </a:lnTo>
                  <a:lnTo>
                    <a:pt x="670" y="201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5684081" y="2282807"/>
              <a:ext cx="265987" cy="541525"/>
            </a:xfrm>
            <a:custGeom>
              <a:avLst/>
              <a:gdLst/>
              <a:ahLst/>
              <a:cxnLst/>
              <a:rect l="l" t="t" r="r" b="b"/>
              <a:pathLst>
                <a:path w="724" h="1474" fill="none" extrusionOk="0">
                  <a:moveTo>
                    <a:pt x="0" y="724"/>
                  </a:moveTo>
                  <a:lnTo>
                    <a:pt x="27" y="831"/>
                  </a:lnTo>
                  <a:lnTo>
                    <a:pt x="121" y="885"/>
                  </a:lnTo>
                  <a:lnTo>
                    <a:pt x="121" y="938"/>
                  </a:lnTo>
                  <a:lnTo>
                    <a:pt x="67" y="965"/>
                  </a:lnTo>
                  <a:lnTo>
                    <a:pt x="108" y="1032"/>
                  </a:lnTo>
                  <a:lnTo>
                    <a:pt x="215" y="1085"/>
                  </a:lnTo>
                  <a:lnTo>
                    <a:pt x="201" y="1193"/>
                  </a:lnTo>
                  <a:lnTo>
                    <a:pt x="255" y="1193"/>
                  </a:lnTo>
                  <a:lnTo>
                    <a:pt x="295" y="1246"/>
                  </a:lnTo>
                  <a:lnTo>
                    <a:pt x="241" y="1246"/>
                  </a:lnTo>
                  <a:lnTo>
                    <a:pt x="188" y="1313"/>
                  </a:lnTo>
                  <a:lnTo>
                    <a:pt x="228" y="1380"/>
                  </a:lnTo>
                  <a:lnTo>
                    <a:pt x="442" y="1474"/>
                  </a:lnTo>
                  <a:lnTo>
                    <a:pt x="576" y="1407"/>
                  </a:lnTo>
                  <a:lnTo>
                    <a:pt x="643" y="1179"/>
                  </a:lnTo>
                  <a:lnTo>
                    <a:pt x="643" y="1005"/>
                  </a:lnTo>
                  <a:lnTo>
                    <a:pt x="724" y="670"/>
                  </a:lnTo>
                  <a:lnTo>
                    <a:pt x="657" y="389"/>
                  </a:lnTo>
                  <a:lnTo>
                    <a:pt x="670" y="201"/>
                  </a:lnTo>
                  <a:lnTo>
                    <a:pt x="630" y="0"/>
                  </a:lnTo>
                  <a:lnTo>
                    <a:pt x="563" y="0"/>
                  </a:lnTo>
                  <a:lnTo>
                    <a:pt x="536" y="121"/>
                  </a:lnTo>
                  <a:lnTo>
                    <a:pt x="576" y="215"/>
                  </a:lnTo>
                  <a:lnTo>
                    <a:pt x="563" y="349"/>
                  </a:lnTo>
                  <a:lnTo>
                    <a:pt x="509" y="349"/>
                  </a:lnTo>
                  <a:lnTo>
                    <a:pt x="416" y="255"/>
                  </a:lnTo>
                  <a:lnTo>
                    <a:pt x="335" y="335"/>
                  </a:lnTo>
                  <a:lnTo>
                    <a:pt x="121" y="416"/>
                  </a:lnTo>
                  <a:lnTo>
                    <a:pt x="27" y="590"/>
                  </a:lnTo>
                  <a:lnTo>
                    <a:pt x="108" y="657"/>
                  </a:lnTo>
                  <a:lnTo>
                    <a:pt x="81" y="724"/>
                  </a:lnTo>
                  <a:lnTo>
                    <a:pt x="0" y="724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5630074" y="2863655"/>
              <a:ext cx="44454" cy="69068"/>
            </a:xfrm>
            <a:custGeom>
              <a:avLst/>
              <a:gdLst/>
              <a:ahLst/>
              <a:cxnLst/>
              <a:rect l="l" t="t" r="r" b="b"/>
              <a:pathLst>
                <a:path w="121" h="188" extrusionOk="0">
                  <a:moveTo>
                    <a:pt x="67" y="0"/>
                  </a:moveTo>
                  <a:lnTo>
                    <a:pt x="40" y="80"/>
                  </a:lnTo>
                  <a:lnTo>
                    <a:pt x="0" y="94"/>
                  </a:lnTo>
                  <a:lnTo>
                    <a:pt x="0" y="188"/>
                  </a:lnTo>
                  <a:lnTo>
                    <a:pt x="40" y="188"/>
                  </a:lnTo>
                  <a:lnTo>
                    <a:pt x="54" y="121"/>
                  </a:lnTo>
                  <a:lnTo>
                    <a:pt x="121" y="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5630074" y="2863655"/>
              <a:ext cx="44454" cy="69068"/>
            </a:xfrm>
            <a:custGeom>
              <a:avLst/>
              <a:gdLst/>
              <a:ahLst/>
              <a:cxnLst/>
              <a:rect l="l" t="t" r="r" b="b"/>
              <a:pathLst>
                <a:path w="121" h="188" fill="none" extrusionOk="0">
                  <a:moveTo>
                    <a:pt x="40" y="188"/>
                  </a:moveTo>
                  <a:lnTo>
                    <a:pt x="54" y="121"/>
                  </a:lnTo>
                  <a:lnTo>
                    <a:pt x="121" y="54"/>
                  </a:lnTo>
                  <a:lnTo>
                    <a:pt x="67" y="0"/>
                  </a:lnTo>
                  <a:lnTo>
                    <a:pt x="40" y="80"/>
                  </a:lnTo>
                  <a:lnTo>
                    <a:pt x="0" y="94"/>
                  </a:lnTo>
                  <a:lnTo>
                    <a:pt x="0" y="188"/>
                  </a:lnTo>
                  <a:lnTo>
                    <a:pt x="40" y="188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5620155" y="2878351"/>
              <a:ext cx="393837" cy="758283"/>
            </a:xfrm>
            <a:custGeom>
              <a:avLst/>
              <a:gdLst/>
              <a:ahLst/>
              <a:cxnLst/>
              <a:rect l="l" t="t" r="r" b="b"/>
              <a:pathLst>
                <a:path w="1072" h="2064" extrusionOk="0">
                  <a:moveTo>
                    <a:pt x="657" y="0"/>
                  </a:moveTo>
                  <a:lnTo>
                    <a:pt x="549" y="14"/>
                  </a:lnTo>
                  <a:lnTo>
                    <a:pt x="295" y="322"/>
                  </a:lnTo>
                  <a:lnTo>
                    <a:pt x="188" y="322"/>
                  </a:lnTo>
                  <a:lnTo>
                    <a:pt x="27" y="228"/>
                  </a:lnTo>
                  <a:lnTo>
                    <a:pt x="27" y="389"/>
                  </a:lnTo>
                  <a:lnTo>
                    <a:pt x="0" y="483"/>
                  </a:lnTo>
                  <a:lnTo>
                    <a:pt x="107" y="603"/>
                  </a:lnTo>
                  <a:lnTo>
                    <a:pt x="134" y="710"/>
                  </a:lnTo>
                  <a:lnTo>
                    <a:pt x="228" y="791"/>
                  </a:lnTo>
                  <a:lnTo>
                    <a:pt x="228" y="951"/>
                  </a:lnTo>
                  <a:lnTo>
                    <a:pt x="121" y="1059"/>
                  </a:lnTo>
                  <a:lnTo>
                    <a:pt x="174" y="1152"/>
                  </a:lnTo>
                  <a:lnTo>
                    <a:pt x="308" y="1166"/>
                  </a:lnTo>
                  <a:lnTo>
                    <a:pt x="308" y="1219"/>
                  </a:lnTo>
                  <a:lnTo>
                    <a:pt x="228" y="1326"/>
                  </a:lnTo>
                  <a:lnTo>
                    <a:pt x="161" y="1568"/>
                  </a:lnTo>
                  <a:lnTo>
                    <a:pt x="215" y="1661"/>
                  </a:lnTo>
                  <a:lnTo>
                    <a:pt x="282" y="1943"/>
                  </a:lnTo>
                  <a:lnTo>
                    <a:pt x="389" y="2063"/>
                  </a:lnTo>
                  <a:lnTo>
                    <a:pt x="442" y="2023"/>
                  </a:lnTo>
                  <a:lnTo>
                    <a:pt x="523" y="2063"/>
                  </a:lnTo>
                  <a:lnTo>
                    <a:pt x="616" y="2023"/>
                  </a:lnTo>
                  <a:lnTo>
                    <a:pt x="630" y="1862"/>
                  </a:lnTo>
                  <a:lnTo>
                    <a:pt x="670" y="1755"/>
                  </a:lnTo>
                  <a:lnTo>
                    <a:pt x="804" y="1768"/>
                  </a:lnTo>
                  <a:lnTo>
                    <a:pt x="898" y="1862"/>
                  </a:lnTo>
                  <a:lnTo>
                    <a:pt x="978" y="1862"/>
                  </a:lnTo>
                  <a:lnTo>
                    <a:pt x="1032" y="1755"/>
                  </a:lnTo>
                  <a:lnTo>
                    <a:pt x="1032" y="1487"/>
                  </a:lnTo>
                  <a:lnTo>
                    <a:pt x="1058" y="1420"/>
                  </a:lnTo>
                  <a:lnTo>
                    <a:pt x="1018" y="1139"/>
                  </a:lnTo>
                  <a:lnTo>
                    <a:pt x="1072" y="871"/>
                  </a:lnTo>
                  <a:lnTo>
                    <a:pt x="898" y="710"/>
                  </a:lnTo>
                  <a:lnTo>
                    <a:pt x="1045" y="616"/>
                  </a:lnTo>
                  <a:lnTo>
                    <a:pt x="1072" y="509"/>
                  </a:lnTo>
                  <a:lnTo>
                    <a:pt x="1032" y="335"/>
                  </a:lnTo>
                  <a:lnTo>
                    <a:pt x="938" y="241"/>
                  </a:lnTo>
                  <a:lnTo>
                    <a:pt x="844" y="54"/>
                  </a:lnTo>
                  <a:lnTo>
                    <a:pt x="791" y="1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5620155" y="2878351"/>
              <a:ext cx="393837" cy="758283"/>
            </a:xfrm>
            <a:custGeom>
              <a:avLst/>
              <a:gdLst/>
              <a:ahLst/>
              <a:cxnLst/>
              <a:rect l="l" t="t" r="r" b="b"/>
              <a:pathLst>
                <a:path w="1072" h="2064" fill="none" extrusionOk="0">
                  <a:moveTo>
                    <a:pt x="107" y="603"/>
                  </a:moveTo>
                  <a:lnTo>
                    <a:pt x="134" y="710"/>
                  </a:lnTo>
                  <a:lnTo>
                    <a:pt x="228" y="791"/>
                  </a:lnTo>
                  <a:lnTo>
                    <a:pt x="228" y="951"/>
                  </a:lnTo>
                  <a:lnTo>
                    <a:pt x="121" y="1059"/>
                  </a:lnTo>
                  <a:lnTo>
                    <a:pt x="174" y="1152"/>
                  </a:lnTo>
                  <a:lnTo>
                    <a:pt x="308" y="1166"/>
                  </a:lnTo>
                  <a:lnTo>
                    <a:pt x="308" y="1219"/>
                  </a:lnTo>
                  <a:lnTo>
                    <a:pt x="228" y="1326"/>
                  </a:lnTo>
                  <a:lnTo>
                    <a:pt x="161" y="1568"/>
                  </a:lnTo>
                  <a:lnTo>
                    <a:pt x="215" y="1661"/>
                  </a:lnTo>
                  <a:lnTo>
                    <a:pt x="282" y="1943"/>
                  </a:lnTo>
                  <a:lnTo>
                    <a:pt x="389" y="2063"/>
                  </a:lnTo>
                  <a:lnTo>
                    <a:pt x="442" y="2023"/>
                  </a:lnTo>
                  <a:lnTo>
                    <a:pt x="523" y="2063"/>
                  </a:lnTo>
                  <a:lnTo>
                    <a:pt x="616" y="2023"/>
                  </a:lnTo>
                  <a:lnTo>
                    <a:pt x="630" y="1862"/>
                  </a:lnTo>
                  <a:lnTo>
                    <a:pt x="670" y="1755"/>
                  </a:lnTo>
                  <a:lnTo>
                    <a:pt x="804" y="1768"/>
                  </a:lnTo>
                  <a:lnTo>
                    <a:pt x="898" y="1862"/>
                  </a:lnTo>
                  <a:lnTo>
                    <a:pt x="978" y="1862"/>
                  </a:lnTo>
                  <a:lnTo>
                    <a:pt x="1032" y="1755"/>
                  </a:lnTo>
                  <a:lnTo>
                    <a:pt x="1032" y="1487"/>
                  </a:lnTo>
                  <a:lnTo>
                    <a:pt x="1058" y="1420"/>
                  </a:lnTo>
                  <a:lnTo>
                    <a:pt x="1018" y="1139"/>
                  </a:lnTo>
                  <a:lnTo>
                    <a:pt x="1072" y="871"/>
                  </a:lnTo>
                  <a:lnTo>
                    <a:pt x="898" y="710"/>
                  </a:lnTo>
                  <a:lnTo>
                    <a:pt x="1045" y="616"/>
                  </a:lnTo>
                  <a:lnTo>
                    <a:pt x="1072" y="509"/>
                  </a:lnTo>
                  <a:lnTo>
                    <a:pt x="1032" y="335"/>
                  </a:lnTo>
                  <a:lnTo>
                    <a:pt x="938" y="241"/>
                  </a:lnTo>
                  <a:lnTo>
                    <a:pt x="844" y="54"/>
                  </a:lnTo>
                  <a:lnTo>
                    <a:pt x="791" y="107"/>
                  </a:lnTo>
                  <a:lnTo>
                    <a:pt x="657" y="0"/>
                  </a:lnTo>
                  <a:lnTo>
                    <a:pt x="549" y="14"/>
                  </a:lnTo>
                  <a:lnTo>
                    <a:pt x="295" y="322"/>
                  </a:lnTo>
                  <a:lnTo>
                    <a:pt x="188" y="322"/>
                  </a:lnTo>
                  <a:lnTo>
                    <a:pt x="27" y="228"/>
                  </a:lnTo>
                  <a:lnTo>
                    <a:pt x="27" y="389"/>
                  </a:lnTo>
                  <a:lnTo>
                    <a:pt x="0" y="483"/>
                  </a:lnTo>
                  <a:lnTo>
                    <a:pt x="107" y="603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6062861" y="2322119"/>
              <a:ext cx="123441" cy="74212"/>
            </a:xfrm>
            <a:custGeom>
              <a:avLst/>
              <a:gdLst/>
              <a:ahLst/>
              <a:cxnLst/>
              <a:rect l="l" t="t" r="r" b="b"/>
              <a:pathLst>
                <a:path w="336" h="202" extrusionOk="0">
                  <a:moveTo>
                    <a:pt x="255" y="1"/>
                  </a:moveTo>
                  <a:lnTo>
                    <a:pt x="215" y="41"/>
                  </a:lnTo>
                  <a:lnTo>
                    <a:pt x="68" y="108"/>
                  </a:lnTo>
                  <a:lnTo>
                    <a:pt x="1" y="175"/>
                  </a:lnTo>
                  <a:lnTo>
                    <a:pt x="81" y="202"/>
                  </a:lnTo>
                  <a:lnTo>
                    <a:pt x="229" y="148"/>
                  </a:lnTo>
                  <a:lnTo>
                    <a:pt x="336" y="161"/>
                  </a:lnTo>
                  <a:lnTo>
                    <a:pt x="336" y="161"/>
                  </a:lnTo>
                  <a:lnTo>
                    <a:pt x="322" y="81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6062861" y="2322119"/>
              <a:ext cx="123441" cy="74212"/>
            </a:xfrm>
            <a:custGeom>
              <a:avLst/>
              <a:gdLst/>
              <a:ahLst/>
              <a:cxnLst/>
              <a:rect l="l" t="t" r="r" b="b"/>
              <a:pathLst>
                <a:path w="336" h="202" fill="none" extrusionOk="0">
                  <a:moveTo>
                    <a:pt x="336" y="161"/>
                  </a:moveTo>
                  <a:lnTo>
                    <a:pt x="322" y="81"/>
                  </a:lnTo>
                  <a:lnTo>
                    <a:pt x="255" y="1"/>
                  </a:lnTo>
                  <a:lnTo>
                    <a:pt x="215" y="41"/>
                  </a:lnTo>
                  <a:lnTo>
                    <a:pt x="68" y="108"/>
                  </a:lnTo>
                  <a:lnTo>
                    <a:pt x="1" y="175"/>
                  </a:lnTo>
                  <a:lnTo>
                    <a:pt x="81" y="202"/>
                  </a:lnTo>
                  <a:lnTo>
                    <a:pt x="229" y="148"/>
                  </a:lnTo>
                  <a:lnTo>
                    <a:pt x="336" y="16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6294318" y="2499202"/>
              <a:ext cx="29758" cy="24982"/>
            </a:xfrm>
            <a:custGeom>
              <a:avLst/>
              <a:gdLst/>
              <a:ahLst/>
              <a:cxnLst/>
              <a:rect l="l" t="t" r="r" b="b"/>
              <a:pathLst>
                <a:path w="81" h="68" extrusionOk="0">
                  <a:moveTo>
                    <a:pt x="54" y="1"/>
                  </a:moveTo>
                  <a:lnTo>
                    <a:pt x="0" y="28"/>
                  </a:lnTo>
                  <a:lnTo>
                    <a:pt x="81" y="68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6294318" y="2499202"/>
              <a:ext cx="29758" cy="24982"/>
            </a:xfrm>
            <a:custGeom>
              <a:avLst/>
              <a:gdLst/>
              <a:ahLst/>
              <a:cxnLst/>
              <a:rect l="l" t="t" r="r" b="b"/>
              <a:pathLst>
                <a:path w="81" h="68" fill="none" extrusionOk="0">
                  <a:moveTo>
                    <a:pt x="0" y="28"/>
                  </a:moveTo>
                  <a:lnTo>
                    <a:pt x="81" y="68"/>
                  </a:lnTo>
                  <a:lnTo>
                    <a:pt x="54" y="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6732248" y="3818142"/>
              <a:ext cx="753507" cy="512135"/>
            </a:xfrm>
            <a:custGeom>
              <a:avLst/>
              <a:gdLst/>
              <a:ahLst/>
              <a:cxnLst/>
              <a:rect l="l" t="t" r="r" b="b"/>
              <a:pathLst>
                <a:path w="2051" h="1394" extrusionOk="0">
                  <a:moveTo>
                    <a:pt x="1943" y="1"/>
                  </a:moveTo>
                  <a:lnTo>
                    <a:pt x="1769" y="162"/>
                  </a:lnTo>
                  <a:lnTo>
                    <a:pt x="1688" y="162"/>
                  </a:lnTo>
                  <a:lnTo>
                    <a:pt x="1541" y="68"/>
                  </a:lnTo>
                  <a:lnTo>
                    <a:pt x="1380" y="229"/>
                  </a:lnTo>
                  <a:lnTo>
                    <a:pt x="1059" y="215"/>
                  </a:lnTo>
                  <a:lnTo>
                    <a:pt x="804" y="296"/>
                  </a:lnTo>
                  <a:lnTo>
                    <a:pt x="617" y="255"/>
                  </a:lnTo>
                  <a:lnTo>
                    <a:pt x="483" y="162"/>
                  </a:lnTo>
                  <a:lnTo>
                    <a:pt x="322" y="175"/>
                  </a:lnTo>
                  <a:lnTo>
                    <a:pt x="242" y="242"/>
                  </a:lnTo>
                  <a:lnTo>
                    <a:pt x="188" y="188"/>
                  </a:lnTo>
                  <a:lnTo>
                    <a:pt x="14" y="269"/>
                  </a:lnTo>
                  <a:lnTo>
                    <a:pt x="1" y="496"/>
                  </a:lnTo>
                  <a:lnTo>
                    <a:pt x="148" y="630"/>
                  </a:lnTo>
                  <a:lnTo>
                    <a:pt x="295" y="604"/>
                  </a:lnTo>
                  <a:lnTo>
                    <a:pt x="563" y="791"/>
                  </a:lnTo>
                  <a:lnTo>
                    <a:pt x="711" y="831"/>
                  </a:lnTo>
                  <a:lnTo>
                    <a:pt x="844" y="965"/>
                  </a:lnTo>
                  <a:lnTo>
                    <a:pt x="1166" y="1086"/>
                  </a:lnTo>
                  <a:lnTo>
                    <a:pt x="1220" y="1046"/>
                  </a:lnTo>
                  <a:lnTo>
                    <a:pt x="1367" y="1153"/>
                  </a:lnTo>
                  <a:lnTo>
                    <a:pt x="1394" y="1260"/>
                  </a:lnTo>
                  <a:lnTo>
                    <a:pt x="1715" y="1394"/>
                  </a:lnTo>
                  <a:lnTo>
                    <a:pt x="1849" y="1367"/>
                  </a:lnTo>
                  <a:lnTo>
                    <a:pt x="1836" y="1193"/>
                  </a:lnTo>
                  <a:lnTo>
                    <a:pt x="1916" y="1099"/>
                  </a:lnTo>
                  <a:lnTo>
                    <a:pt x="1889" y="952"/>
                  </a:lnTo>
                  <a:lnTo>
                    <a:pt x="1769" y="778"/>
                  </a:lnTo>
                  <a:lnTo>
                    <a:pt x="1889" y="429"/>
                  </a:lnTo>
                  <a:lnTo>
                    <a:pt x="2023" y="309"/>
                  </a:lnTo>
                  <a:lnTo>
                    <a:pt x="2050" y="121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6732248" y="3818142"/>
              <a:ext cx="753507" cy="512135"/>
            </a:xfrm>
            <a:custGeom>
              <a:avLst/>
              <a:gdLst/>
              <a:ahLst/>
              <a:cxnLst/>
              <a:rect l="l" t="t" r="r" b="b"/>
              <a:pathLst>
                <a:path w="2051" h="1394" fill="none" extrusionOk="0">
                  <a:moveTo>
                    <a:pt x="2023" y="309"/>
                  </a:moveTo>
                  <a:lnTo>
                    <a:pt x="2050" y="121"/>
                  </a:lnTo>
                  <a:lnTo>
                    <a:pt x="1943" y="1"/>
                  </a:lnTo>
                  <a:lnTo>
                    <a:pt x="1769" y="162"/>
                  </a:lnTo>
                  <a:lnTo>
                    <a:pt x="1688" y="162"/>
                  </a:lnTo>
                  <a:lnTo>
                    <a:pt x="1541" y="68"/>
                  </a:lnTo>
                  <a:lnTo>
                    <a:pt x="1380" y="229"/>
                  </a:lnTo>
                  <a:lnTo>
                    <a:pt x="1059" y="215"/>
                  </a:lnTo>
                  <a:lnTo>
                    <a:pt x="804" y="296"/>
                  </a:lnTo>
                  <a:lnTo>
                    <a:pt x="617" y="255"/>
                  </a:lnTo>
                  <a:lnTo>
                    <a:pt x="483" y="162"/>
                  </a:lnTo>
                  <a:lnTo>
                    <a:pt x="322" y="175"/>
                  </a:lnTo>
                  <a:lnTo>
                    <a:pt x="242" y="242"/>
                  </a:lnTo>
                  <a:lnTo>
                    <a:pt x="188" y="188"/>
                  </a:lnTo>
                  <a:lnTo>
                    <a:pt x="14" y="269"/>
                  </a:lnTo>
                  <a:lnTo>
                    <a:pt x="1" y="496"/>
                  </a:lnTo>
                  <a:lnTo>
                    <a:pt x="148" y="630"/>
                  </a:lnTo>
                  <a:lnTo>
                    <a:pt x="295" y="604"/>
                  </a:lnTo>
                  <a:lnTo>
                    <a:pt x="563" y="791"/>
                  </a:lnTo>
                  <a:lnTo>
                    <a:pt x="711" y="831"/>
                  </a:lnTo>
                  <a:lnTo>
                    <a:pt x="844" y="965"/>
                  </a:lnTo>
                  <a:lnTo>
                    <a:pt x="1166" y="1086"/>
                  </a:lnTo>
                  <a:lnTo>
                    <a:pt x="1220" y="1046"/>
                  </a:lnTo>
                  <a:lnTo>
                    <a:pt x="1367" y="1153"/>
                  </a:lnTo>
                  <a:lnTo>
                    <a:pt x="1394" y="1260"/>
                  </a:lnTo>
                  <a:lnTo>
                    <a:pt x="1715" y="1394"/>
                  </a:lnTo>
                  <a:lnTo>
                    <a:pt x="1849" y="1367"/>
                  </a:lnTo>
                  <a:lnTo>
                    <a:pt x="1836" y="1193"/>
                  </a:lnTo>
                  <a:lnTo>
                    <a:pt x="1916" y="1099"/>
                  </a:lnTo>
                  <a:lnTo>
                    <a:pt x="1889" y="952"/>
                  </a:lnTo>
                  <a:lnTo>
                    <a:pt x="1769" y="778"/>
                  </a:lnTo>
                  <a:lnTo>
                    <a:pt x="1889" y="429"/>
                  </a:lnTo>
                  <a:lnTo>
                    <a:pt x="2023" y="309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5221535" y="988482"/>
              <a:ext cx="2962960" cy="2967736"/>
            </a:xfrm>
            <a:custGeom>
              <a:avLst/>
              <a:gdLst/>
              <a:ahLst/>
              <a:cxnLst/>
              <a:rect l="l" t="t" r="r" b="b"/>
              <a:pathLst>
                <a:path w="8065" h="8078" extrusionOk="0">
                  <a:moveTo>
                    <a:pt x="3202" y="0"/>
                  </a:moveTo>
                  <a:lnTo>
                    <a:pt x="2840" y="215"/>
                  </a:lnTo>
                  <a:lnTo>
                    <a:pt x="2599" y="121"/>
                  </a:lnTo>
                  <a:lnTo>
                    <a:pt x="2452" y="295"/>
                  </a:lnTo>
                  <a:lnTo>
                    <a:pt x="2532" y="509"/>
                  </a:lnTo>
                  <a:lnTo>
                    <a:pt x="2251" y="576"/>
                  </a:lnTo>
                  <a:lnTo>
                    <a:pt x="2224" y="844"/>
                  </a:lnTo>
                  <a:lnTo>
                    <a:pt x="2103" y="737"/>
                  </a:lnTo>
                  <a:lnTo>
                    <a:pt x="1983" y="751"/>
                  </a:lnTo>
                  <a:lnTo>
                    <a:pt x="1675" y="670"/>
                  </a:lnTo>
                  <a:lnTo>
                    <a:pt x="1675" y="858"/>
                  </a:lnTo>
                  <a:lnTo>
                    <a:pt x="1527" y="1112"/>
                  </a:lnTo>
                  <a:lnTo>
                    <a:pt x="1460" y="978"/>
                  </a:lnTo>
                  <a:lnTo>
                    <a:pt x="1233" y="858"/>
                  </a:lnTo>
                  <a:lnTo>
                    <a:pt x="1246" y="697"/>
                  </a:lnTo>
                  <a:lnTo>
                    <a:pt x="1085" y="590"/>
                  </a:lnTo>
                  <a:lnTo>
                    <a:pt x="831" y="1032"/>
                  </a:lnTo>
                  <a:lnTo>
                    <a:pt x="643" y="952"/>
                  </a:lnTo>
                  <a:lnTo>
                    <a:pt x="375" y="1152"/>
                  </a:lnTo>
                  <a:lnTo>
                    <a:pt x="215" y="1099"/>
                  </a:lnTo>
                  <a:lnTo>
                    <a:pt x="148" y="1166"/>
                  </a:lnTo>
                  <a:lnTo>
                    <a:pt x="161" y="1340"/>
                  </a:lnTo>
                  <a:lnTo>
                    <a:pt x="295" y="1461"/>
                  </a:lnTo>
                  <a:lnTo>
                    <a:pt x="255" y="1702"/>
                  </a:lnTo>
                  <a:lnTo>
                    <a:pt x="94" y="1715"/>
                  </a:lnTo>
                  <a:lnTo>
                    <a:pt x="0" y="1836"/>
                  </a:lnTo>
                  <a:lnTo>
                    <a:pt x="161" y="2023"/>
                  </a:lnTo>
                  <a:lnTo>
                    <a:pt x="201" y="2385"/>
                  </a:lnTo>
                  <a:lnTo>
                    <a:pt x="429" y="2546"/>
                  </a:lnTo>
                  <a:lnTo>
                    <a:pt x="643" y="2546"/>
                  </a:lnTo>
                  <a:lnTo>
                    <a:pt x="549" y="2760"/>
                  </a:lnTo>
                  <a:lnTo>
                    <a:pt x="590" y="2907"/>
                  </a:lnTo>
                  <a:lnTo>
                    <a:pt x="938" y="2840"/>
                  </a:lnTo>
                  <a:lnTo>
                    <a:pt x="1058" y="2693"/>
                  </a:lnTo>
                  <a:lnTo>
                    <a:pt x="1058" y="2572"/>
                  </a:lnTo>
                  <a:lnTo>
                    <a:pt x="1420" y="2371"/>
                  </a:lnTo>
                  <a:lnTo>
                    <a:pt x="1902" y="2492"/>
                  </a:lnTo>
                  <a:lnTo>
                    <a:pt x="2036" y="2586"/>
                  </a:lnTo>
                  <a:lnTo>
                    <a:pt x="2251" y="2639"/>
                  </a:lnTo>
                  <a:lnTo>
                    <a:pt x="2304" y="2760"/>
                  </a:lnTo>
                  <a:lnTo>
                    <a:pt x="2344" y="2840"/>
                  </a:lnTo>
                  <a:lnTo>
                    <a:pt x="2398" y="2947"/>
                  </a:lnTo>
                  <a:lnTo>
                    <a:pt x="2532" y="3148"/>
                  </a:lnTo>
                  <a:lnTo>
                    <a:pt x="2532" y="3269"/>
                  </a:lnTo>
                  <a:lnTo>
                    <a:pt x="2652" y="3349"/>
                  </a:lnTo>
                  <a:lnTo>
                    <a:pt x="2639" y="3537"/>
                  </a:lnTo>
                  <a:lnTo>
                    <a:pt x="2813" y="3617"/>
                  </a:lnTo>
                  <a:lnTo>
                    <a:pt x="2920" y="3751"/>
                  </a:lnTo>
                  <a:lnTo>
                    <a:pt x="3108" y="3939"/>
                  </a:lnTo>
                  <a:lnTo>
                    <a:pt x="3135" y="4073"/>
                  </a:lnTo>
                  <a:lnTo>
                    <a:pt x="3336" y="4073"/>
                  </a:lnTo>
                  <a:lnTo>
                    <a:pt x="3456" y="4247"/>
                  </a:lnTo>
                  <a:lnTo>
                    <a:pt x="3483" y="4354"/>
                  </a:lnTo>
                  <a:lnTo>
                    <a:pt x="3577" y="4394"/>
                  </a:lnTo>
                  <a:lnTo>
                    <a:pt x="3871" y="4756"/>
                  </a:lnTo>
                  <a:lnTo>
                    <a:pt x="4153" y="4970"/>
                  </a:lnTo>
                  <a:lnTo>
                    <a:pt x="4287" y="4984"/>
                  </a:lnTo>
                  <a:lnTo>
                    <a:pt x="4394" y="5064"/>
                  </a:lnTo>
                  <a:lnTo>
                    <a:pt x="4421" y="5184"/>
                  </a:lnTo>
                  <a:lnTo>
                    <a:pt x="4555" y="5184"/>
                  </a:lnTo>
                  <a:lnTo>
                    <a:pt x="4648" y="5104"/>
                  </a:lnTo>
                  <a:lnTo>
                    <a:pt x="4796" y="5158"/>
                  </a:lnTo>
                  <a:lnTo>
                    <a:pt x="4930" y="5171"/>
                  </a:lnTo>
                  <a:lnTo>
                    <a:pt x="5077" y="5452"/>
                  </a:lnTo>
                  <a:lnTo>
                    <a:pt x="5171" y="5506"/>
                  </a:lnTo>
                  <a:lnTo>
                    <a:pt x="5251" y="5479"/>
                  </a:lnTo>
                  <a:lnTo>
                    <a:pt x="5372" y="5519"/>
                  </a:lnTo>
                  <a:lnTo>
                    <a:pt x="5358" y="5613"/>
                  </a:lnTo>
                  <a:lnTo>
                    <a:pt x="5479" y="5613"/>
                  </a:lnTo>
                  <a:lnTo>
                    <a:pt x="5613" y="5627"/>
                  </a:lnTo>
                  <a:lnTo>
                    <a:pt x="5707" y="5747"/>
                  </a:lnTo>
                  <a:lnTo>
                    <a:pt x="5680" y="5881"/>
                  </a:lnTo>
                  <a:lnTo>
                    <a:pt x="5653" y="5935"/>
                  </a:lnTo>
                  <a:lnTo>
                    <a:pt x="5720" y="6002"/>
                  </a:lnTo>
                  <a:lnTo>
                    <a:pt x="5867" y="6015"/>
                  </a:lnTo>
                  <a:lnTo>
                    <a:pt x="5921" y="6136"/>
                  </a:lnTo>
                  <a:lnTo>
                    <a:pt x="6108" y="6176"/>
                  </a:lnTo>
                  <a:lnTo>
                    <a:pt x="6189" y="6136"/>
                  </a:lnTo>
                  <a:lnTo>
                    <a:pt x="6296" y="6203"/>
                  </a:lnTo>
                  <a:lnTo>
                    <a:pt x="6350" y="6417"/>
                  </a:lnTo>
                  <a:lnTo>
                    <a:pt x="6390" y="6631"/>
                  </a:lnTo>
                  <a:lnTo>
                    <a:pt x="6457" y="6738"/>
                  </a:lnTo>
                  <a:lnTo>
                    <a:pt x="6524" y="6979"/>
                  </a:lnTo>
                  <a:lnTo>
                    <a:pt x="6604" y="7100"/>
                  </a:lnTo>
                  <a:lnTo>
                    <a:pt x="6604" y="7234"/>
                  </a:lnTo>
                  <a:lnTo>
                    <a:pt x="6524" y="7328"/>
                  </a:lnTo>
                  <a:lnTo>
                    <a:pt x="6470" y="7328"/>
                  </a:lnTo>
                  <a:lnTo>
                    <a:pt x="6430" y="7341"/>
                  </a:lnTo>
                  <a:lnTo>
                    <a:pt x="6443" y="7488"/>
                  </a:lnTo>
                  <a:lnTo>
                    <a:pt x="6430" y="7622"/>
                  </a:lnTo>
                  <a:lnTo>
                    <a:pt x="6336" y="7716"/>
                  </a:lnTo>
                  <a:lnTo>
                    <a:pt x="6256" y="7770"/>
                  </a:lnTo>
                  <a:lnTo>
                    <a:pt x="6216" y="7823"/>
                  </a:lnTo>
                  <a:lnTo>
                    <a:pt x="6229" y="7931"/>
                  </a:lnTo>
                  <a:lnTo>
                    <a:pt x="6376" y="8078"/>
                  </a:lnTo>
                  <a:lnTo>
                    <a:pt x="6591" y="8064"/>
                  </a:lnTo>
                  <a:lnTo>
                    <a:pt x="6684" y="7931"/>
                  </a:lnTo>
                  <a:lnTo>
                    <a:pt x="6711" y="7783"/>
                  </a:lnTo>
                  <a:lnTo>
                    <a:pt x="6912" y="7622"/>
                  </a:lnTo>
                  <a:lnTo>
                    <a:pt x="6926" y="7301"/>
                  </a:lnTo>
                  <a:lnTo>
                    <a:pt x="7046" y="7167"/>
                  </a:lnTo>
                  <a:lnTo>
                    <a:pt x="7167" y="7140"/>
                  </a:lnTo>
                  <a:lnTo>
                    <a:pt x="7207" y="7033"/>
                  </a:lnTo>
                  <a:lnTo>
                    <a:pt x="7180" y="6979"/>
                  </a:lnTo>
                  <a:lnTo>
                    <a:pt x="7194" y="6792"/>
                  </a:lnTo>
                  <a:lnTo>
                    <a:pt x="7167" y="6712"/>
                  </a:lnTo>
                  <a:lnTo>
                    <a:pt x="6966" y="6524"/>
                  </a:lnTo>
                  <a:lnTo>
                    <a:pt x="6845" y="6511"/>
                  </a:lnTo>
                  <a:lnTo>
                    <a:pt x="6805" y="6430"/>
                  </a:lnTo>
                  <a:lnTo>
                    <a:pt x="6805" y="6336"/>
                  </a:lnTo>
                  <a:lnTo>
                    <a:pt x="6899" y="6256"/>
                  </a:lnTo>
                  <a:lnTo>
                    <a:pt x="6926" y="6149"/>
                  </a:lnTo>
                  <a:lnTo>
                    <a:pt x="6926" y="6069"/>
                  </a:lnTo>
                  <a:lnTo>
                    <a:pt x="6993" y="5975"/>
                  </a:lnTo>
                  <a:lnTo>
                    <a:pt x="7046" y="5801"/>
                  </a:lnTo>
                  <a:lnTo>
                    <a:pt x="7113" y="5760"/>
                  </a:lnTo>
                  <a:lnTo>
                    <a:pt x="7207" y="5747"/>
                  </a:lnTo>
                  <a:lnTo>
                    <a:pt x="7354" y="5814"/>
                  </a:lnTo>
                  <a:lnTo>
                    <a:pt x="7394" y="5881"/>
                  </a:lnTo>
                  <a:lnTo>
                    <a:pt x="7609" y="5894"/>
                  </a:lnTo>
                  <a:lnTo>
                    <a:pt x="7689" y="5935"/>
                  </a:lnTo>
                  <a:lnTo>
                    <a:pt x="7676" y="6042"/>
                  </a:lnTo>
                  <a:lnTo>
                    <a:pt x="7729" y="6176"/>
                  </a:lnTo>
                  <a:lnTo>
                    <a:pt x="7836" y="6296"/>
                  </a:lnTo>
                  <a:lnTo>
                    <a:pt x="7957" y="6350"/>
                  </a:lnTo>
                  <a:lnTo>
                    <a:pt x="7957" y="6310"/>
                  </a:lnTo>
                  <a:lnTo>
                    <a:pt x="7997" y="6270"/>
                  </a:lnTo>
                  <a:lnTo>
                    <a:pt x="7984" y="6162"/>
                  </a:lnTo>
                  <a:lnTo>
                    <a:pt x="8051" y="6069"/>
                  </a:lnTo>
                  <a:lnTo>
                    <a:pt x="8064" y="5894"/>
                  </a:lnTo>
                  <a:lnTo>
                    <a:pt x="8011" y="5801"/>
                  </a:lnTo>
                  <a:lnTo>
                    <a:pt x="7890" y="5720"/>
                  </a:lnTo>
                  <a:lnTo>
                    <a:pt x="7662" y="5653"/>
                  </a:lnTo>
                  <a:lnTo>
                    <a:pt x="7528" y="5506"/>
                  </a:lnTo>
                  <a:lnTo>
                    <a:pt x="7301" y="5345"/>
                  </a:lnTo>
                  <a:lnTo>
                    <a:pt x="6751" y="5037"/>
                  </a:lnTo>
                  <a:lnTo>
                    <a:pt x="6484" y="4984"/>
                  </a:lnTo>
                  <a:lnTo>
                    <a:pt x="6336" y="4984"/>
                  </a:lnTo>
                  <a:lnTo>
                    <a:pt x="6269" y="4863"/>
                  </a:lnTo>
                  <a:lnTo>
                    <a:pt x="6269" y="4796"/>
                  </a:lnTo>
                  <a:lnTo>
                    <a:pt x="6443" y="4675"/>
                  </a:lnTo>
                  <a:lnTo>
                    <a:pt x="6470" y="4582"/>
                  </a:lnTo>
                  <a:lnTo>
                    <a:pt x="6350" y="4515"/>
                  </a:lnTo>
                  <a:lnTo>
                    <a:pt x="6175" y="4541"/>
                  </a:lnTo>
                  <a:lnTo>
                    <a:pt x="6068" y="4515"/>
                  </a:lnTo>
                  <a:lnTo>
                    <a:pt x="5800" y="4515"/>
                  </a:lnTo>
                  <a:lnTo>
                    <a:pt x="5707" y="4461"/>
                  </a:lnTo>
                  <a:lnTo>
                    <a:pt x="5573" y="4434"/>
                  </a:lnTo>
                  <a:lnTo>
                    <a:pt x="5479" y="4327"/>
                  </a:lnTo>
                  <a:lnTo>
                    <a:pt x="5265" y="4166"/>
                  </a:lnTo>
                  <a:lnTo>
                    <a:pt x="5171" y="4006"/>
                  </a:lnTo>
                  <a:lnTo>
                    <a:pt x="5037" y="3885"/>
                  </a:lnTo>
                  <a:lnTo>
                    <a:pt x="4943" y="3738"/>
                  </a:lnTo>
                  <a:lnTo>
                    <a:pt x="4930" y="3590"/>
                  </a:lnTo>
                  <a:lnTo>
                    <a:pt x="4876" y="3564"/>
                  </a:lnTo>
                  <a:lnTo>
                    <a:pt x="4863" y="3443"/>
                  </a:lnTo>
                  <a:lnTo>
                    <a:pt x="4407" y="2974"/>
                  </a:lnTo>
                  <a:lnTo>
                    <a:pt x="4313" y="2854"/>
                  </a:lnTo>
                  <a:lnTo>
                    <a:pt x="4153" y="2760"/>
                  </a:lnTo>
                  <a:lnTo>
                    <a:pt x="3831" y="2599"/>
                  </a:lnTo>
                  <a:lnTo>
                    <a:pt x="3764" y="2492"/>
                  </a:lnTo>
                  <a:lnTo>
                    <a:pt x="3737" y="2291"/>
                  </a:lnTo>
                  <a:lnTo>
                    <a:pt x="3657" y="2117"/>
                  </a:lnTo>
                  <a:lnTo>
                    <a:pt x="3724" y="2063"/>
                  </a:lnTo>
                  <a:lnTo>
                    <a:pt x="3831" y="1903"/>
                  </a:lnTo>
                  <a:lnTo>
                    <a:pt x="3737" y="1769"/>
                  </a:lnTo>
                  <a:lnTo>
                    <a:pt x="3657" y="1621"/>
                  </a:lnTo>
                  <a:lnTo>
                    <a:pt x="3711" y="1514"/>
                  </a:lnTo>
                  <a:lnTo>
                    <a:pt x="3871" y="1501"/>
                  </a:lnTo>
                  <a:lnTo>
                    <a:pt x="4019" y="1367"/>
                  </a:lnTo>
                  <a:lnTo>
                    <a:pt x="4166" y="1367"/>
                  </a:lnTo>
                  <a:lnTo>
                    <a:pt x="4273" y="1260"/>
                  </a:lnTo>
                  <a:lnTo>
                    <a:pt x="4367" y="1219"/>
                  </a:lnTo>
                  <a:lnTo>
                    <a:pt x="4528" y="1260"/>
                  </a:lnTo>
                  <a:lnTo>
                    <a:pt x="4528" y="1260"/>
                  </a:lnTo>
                  <a:lnTo>
                    <a:pt x="4488" y="1019"/>
                  </a:lnTo>
                  <a:lnTo>
                    <a:pt x="4581" y="871"/>
                  </a:lnTo>
                  <a:lnTo>
                    <a:pt x="4528" y="764"/>
                  </a:lnTo>
                  <a:lnTo>
                    <a:pt x="4702" y="523"/>
                  </a:lnTo>
                  <a:lnTo>
                    <a:pt x="4595" y="429"/>
                  </a:lnTo>
                  <a:lnTo>
                    <a:pt x="4354" y="456"/>
                  </a:lnTo>
                  <a:lnTo>
                    <a:pt x="3925" y="376"/>
                  </a:lnTo>
                  <a:lnTo>
                    <a:pt x="3577" y="161"/>
                  </a:lnTo>
                  <a:lnTo>
                    <a:pt x="3604" y="27"/>
                  </a:lnTo>
                  <a:lnTo>
                    <a:pt x="3362" y="41"/>
                  </a:lnTo>
                  <a:lnTo>
                    <a:pt x="3202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5221535" y="988483"/>
              <a:ext cx="2962960" cy="2967736"/>
            </a:xfrm>
            <a:custGeom>
              <a:avLst/>
              <a:gdLst/>
              <a:ahLst/>
              <a:cxnLst/>
              <a:rect l="l" t="t" r="r" b="b"/>
              <a:pathLst>
                <a:path w="8065" h="8078" fill="none" extrusionOk="0">
                  <a:moveTo>
                    <a:pt x="4581" y="871"/>
                  </a:moveTo>
                  <a:lnTo>
                    <a:pt x="4528" y="764"/>
                  </a:lnTo>
                  <a:lnTo>
                    <a:pt x="4702" y="523"/>
                  </a:lnTo>
                  <a:lnTo>
                    <a:pt x="4595" y="429"/>
                  </a:lnTo>
                  <a:lnTo>
                    <a:pt x="4354" y="456"/>
                  </a:lnTo>
                  <a:lnTo>
                    <a:pt x="3925" y="376"/>
                  </a:lnTo>
                  <a:lnTo>
                    <a:pt x="3577" y="161"/>
                  </a:lnTo>
                  <a:lnTo>
                    <a:pt x="3604" y="27"/>
                  </a:lnTo>
                  <a:lnTo>
                    <a:pt x="3362" y="41"/>
                  </a:lnTo>
                  <a:lnTo>
                    <a:pt x="3202" y="0"/>
                  </a:lnTo>
                  <a:lnTo>
                    <a:pt x="2840" y="215"/>
                  </a:lnTo>
                  <a:lnTo>
                    <a:pt x="2599" y="121"/>
                  </a:lnTo>
                  <a:lnTo>
                    <a:pt x="2452" y="295"/>
                  </a:lnTo>
                  <a:lnTo>
                    <a:pt x="2532" y="509"/>
                  </a:lnTo>
                  <a:lnTo>
                    <a:pt x="2251" y="576"/>
                  </a:lnTo>
                  <a:lnTo>
                    <a:pt x="2224" y="844"/>
                  </a:lnTo>
                  <a:lnTo>
                    <a:pt x="2103" y="737"/>
                  </a:lnTo>
                  <a:lnTo>
                    <a:pt x="1983" y="751"/>
                  </a:lnTo>
                  <a:lnTo>
                    <a:pt x="1675" y="670"/>
                  </a:lnTo>
                  <a:lnTo>
                    <a:pt x="1675" y="858"/>
                  </a:lnTo>
                  <a:lnTo>
                    <a:pt x="1527" y="1112"/>
                  </a:lnTo>
                  <a:lnTo>
                    <a:pt x="1460" y="978"/>
                  </a:lnTo>
                  <a:lnTo>
                    <a:pt x="1233" y="858"/>
                  </a:lnTo>
                  <a:lnTo>
                    <a:pt x="1246" y="697"/>
                  </a:lnTo>
                  <a:lnTo>
                    <a:pt x="1085" y="590"/>
                  </a:lnTo>
                  <a:lnTo>
                    <a:pt x="831" y="1032"/>
                  </a:lnTo>
                  <a:lnTo>
                    <a:pt x="643" y="952"/>
                  </a:lnTo>
                  <a:lnTo>
                    <a:pt x="375" y="1152"/>
                  </a:lnTo>
                  <a:lnTo>
                    <a:pt x="215" y="1099"/>
                  </a:lnTo>
                  <a:lnTo>
                    <a:pt x="148" y="1166"/>
                  </a:lnTo>
                  <a:lnTo>
                    <a:pt x="161" y="1340"/>
                  </a:lnTo>
                  <a:lnTo>
                    <a:pt x="295" y="1461"/>
                  </a:lnTo>
                  <a:lnTo>
                    <a:pt x="255" y="1702"/>
                  </a:lnTo>
                  <a:lnTo>
                    <a:pt x="94" y="1715"/>
                  </a:lnTo>
                  <a:lnTo>
                    <a:pt x="0" y="1836"/>
                  </a:lnTo>
                  <a:lnTo>
                    <a:pt x="161" y="2023"/>
                  </a:lnTo>
                  <a:lnTo>
                    <a:pt x="201" y="2385"/>
                  </a:lnTo>
                  <a:lnTo>
                    <a:pt x="429" y="2546"/>
                  </a:lnTo>
                  <a:lnTo>
                    <a:pt x="643" y="2546"/>
                  </a:lnTo>
                  <a:lnTo>
                    <a:pt x="549" y="2760"/>
                  </a:lnTo>
                  <a:lnTo>
                    <a:pt x="590" y="2907"/>
                  </a:lnTo>
                  <a:lnTo>
                    <a:pt x="938" y="2840"/>
                  </a:lnTo>
                  <a:lnTo>
                    <a:pt x="1058" y="2693"/>
                  </a:lnTo>
                  <a:lnTo>
                    <a:pt x="1058" y="2572"/>
                  </a:lnTo>
                  <a:lnTo>
                    <a:pt x="1420" y="2371"/>
                  </a:lnTo>
                  <a:lnTo>
                    <a:pt x="1902" y="2492"/>
                  </a:lnTo>
                  <a:lnTo>
                    <a:pt x="2036" y="2586"/>
                  </a:lnTo>
                  <a:lnTo>
                    <a:pt x="2251" y="2639"/>
                  </a:lnTo>
                  <a:lnTo>
                    <a:pt x="2304" y="2760"/>
                  </a:lnTo>
                  <a:lnTo>
                    <a:pt x="2344" y="2840"/>
                  </a:lnTo>
                  <a:lnTo>
                    <a:pt x="2398" y="2947"/>
                  </a:lnTo>
                  <a:lnTo>
                    <a:pt x="2532" y="3148"/>
                  </a:lnTo>
                  <a:lnTo>
                    <a:pt x="2532" y="3269"/>
                  </a:lnTo>
                  <a:lnTo>
                    <a:pt x="2652" y="3349"/>
                  </a:lnTo>
                  <a:lnTo>
                    <a:pt x="2639" y="3537"/>
                  </a:lnTo>
                  <a:lnTo>
                    <a:pt x="2813" y="3617"/>
                  </a:lnTo>
                  <a:lnTo>
                    <a:pt x="2920" y="3751"/>
                  </a:lnTo>
                  <a:lnTo>
                    <a:pt x="3108" y="3939"/>
                  </a:lnTo>
                  <a:lnTo>
                    <a:pt x="3135" y="4073"/>
                  </a:lnTo>
                  <a:lnTo>
                    <a:pt x="3336" y="4073"/>
                  </a:lnTo>
                  <a:lnTo>
                    <a:pt x="3456" y="4247"/>
                  </a:lnTo>
                  <a:lnTo>
                    <a:pt x="3483" y="4354"/>
                  </a:lnTo>
                  <a:lnTo>
                    <a:pt x="3577" y="4394"/>
                  </a:lnTo>
                  <a:lnTo>
                    <a:pt x="3871" y="4756"/>
                  </a:lnTo>
                  <a:lnTo>
                    <a:pt x="4153" y="4970"/>
                  </a:lnTo>
                  <a:lnTo>
                    <a:pt x="4287" y="4984"/>
                  </a:lnTo>
                  <a:lnTo>
                    <a:pt x="4394" y="5064"/>
                  </a:lnTo>
                  <a:lnTo>
                    <a:pt x="4421" y="5184"/>
                  </a:lnTo>
                  <a:lnTo>
                    <a:pt x="4555" y="5184"/>
                  </a:lnTo>
                  <a:lnTo>
                    <a:pt x="4648" y="5104"/>
                  </a:lnTo>
                  <a:lnTo>
                    <a:pt x="4796" y="5158"/>
                  </a:lnTo>
                  <a:lnTo>
                    <a:pt x="4930" y="5171"/>
                  </a:lnTo>
                  <a:lnTo>
                    <a:pt x="5077" y="5452"/>
                  </a:lnTo>
                  <a:lnTo>
                    <a:pt x="5171" y="5506"/>
                  </a:lnTo>
                  <a:lnTo>
                    <a:pt x="5251" y="5479"/>
                  </a:lnTo>
                  <a:lnTo>
                    <a:pt x="5372" y="5519"/>
                  </a:lnTo>
                  <a:lnTo>
                    <a:pt x="5358" y="5613"/>
                  </a:lnTo>
                  <a:lnTo>
                    <a:pt x="5479" y="5613"/>
                  </a:lnTo>
                  <a:lnTo>
                    <a:pt x="5613" y="5627"/>
                  </a:lnTo>
                  <a:lnTo>
                    <a:pt x="5707" y="5747"/>
                  </a:lnTo>
                  <a:lnTo>
                    <a:pt x="5680" y="5881"/>
                  </a:lnTo>
                  <a:lnTo>
                    <a:pt x="5653" y="5935"/>
                  </a:lnTo>
                  <a:lnTo>
                    <a:pt x="5720" y="6002"/>
                  </a:lnTo>
                  <a:lnTo>
                    <a:pt x="5867" y="6015"/>
                  </a:lnTo>
                  <a:lnTo>
                    <a:pt x="5921" y="6136"/>
                  </a:lnTo>
                  <a:lnTo>
                    <a:pt x="6108" y="6176"/>
                  </a:lnTo>
                  <a:lnTo>
                    <a:pt x="6189" y="6136"/>
                  </a:lnTo>
                  <a:lnTo>
                    <a:pt x="6296" y="6203"/>
                  </a:lnTo>
                  <a:lnTo>
                    <a:pt x="6350" y="6417"/>
                  </a:lnTo>
                  <a:lnTo>
                    <a:pt x="6390" y="6631"/>
                  </a:lnTo>
                  <a:lnTo>
                    <a:pt x="6457" y="6738"/>
                  </a:lnTo>
                  <a:lnTo>
                    <a:pt x="6524" y="6979"/>
                  </a:lnTo>
                  <a:lnTo>
                    <a:pt x="6604" y="7100"/>
                  </a:lnTo>
                  <a:lnTo>
                    <a:pt x="6604" y="7234"/>
                  </a:lnTo>
                  <a:lnTo>
                    <a:pt x="6524" y="7328"/>
                  </a:lnTo>
                  <a:lnTo>
                    <a:pt x="6470" y="7328"/>
                  </a:lnTo>
                  <a:lnTo>
                    <a:pt x="6430" y="7341"/>
                  </a:lnTo>
                  <a:lnTo>
                    <a:pt x="6443" y="7488"/>
                  </a:lnTo>
                  <a:lnTo>
                    <a:pt x="6430" y="7622"/>
                  </a:lnTo>
                  <a:lnTo>
                    <a:pt x="6336" y="7716"/>
                  </a:lnTo>
                  <a:lnTo>
                    <a:pt x="6256" y="7770"/>
                  </a:lnTo>
                  <a:lnTo>
                    <a:pt x="6216" y="7823"/>
                  </a:lnTo>
                  <a:lnTo>
                    <a:pt x="6229" y="7931"/>
                  </a:lnTo>
                  <a:lnTo>
                    <a:pt x="6376" y="8078"/>
                  </a:lnTo>
                  <a:lnTo>
                    <a:pt x="6591" y="8064"/>
                  </a:lnTo>
                  <a:lnTo>
                    <a:pt x="6684" y="7931"/>
                  </a:lnTo>
                  <a:lnTo>
                    <a:pt x="6711" y="7783"/>
                  </a:lnTo>
                  <a:lnTo>
                    <a:pt x="6912" y="7622"/>
                  </a:lnTo>
                  <a:lnTo>
                    <a:pt x="6926" y="7301"/>
                  </a:lnTo>
                  <a:lnTo>
                    <a:pt x="7046" y="7167"/>
                  </a:lnTo>
                  <a:lnTo>
                    <a:pt x="7167" y="7140"/>
                  </a:lnTo>
                  <a:lnTo>
                    <a:pt x="7207" y="7033"/>
                  </a:lnTo>
                  <a:lnTo>
                    <a:pt x="7180" y="6979"/>
                  </a:lnTo>
                  <a:lnTo>
                    <a:pt x="7194" y="6792"/>
                  </a:lnTo>
                  <a:lnTo>
                    <a:pt x="7167" y="6712"/>
                  </a:lnTo>
                  <a:lnTo>
                    <a:pt x="6966" y="6524"/>
                  </a:lnTo>
                  <a:lnTo>
                    <a:pt x="6845" y="6511"/>
                  </a:lnTo>
                  <a:lnTo>
                    <a:pt x="6805" y="6430"/>
                  </a:lnTo>
                  <a:lnTo>
                    <a:pt x="6805" y="6336"/>
                  </a:lnTo>
                  <a:lnTo>
                    <a:pt x="6899" y="6256"/>
                  </a:lnTo>
                  <a:lnTo>
                    <a:pt x="6926" y="6149"/>
                  </a:lnTo>
                  <a:lnTo>
                    <a:pt x="6926" y="6069"/>
                  </a:lnTo>
                  <a:lnTo>
                    <a:pt x="6993" y="5975"/>
                  </a:lnTo>
                  <a:lnTo>
                    <a:pt x="7046" y="5801"/>
                  </a:lnTo>
                  <a:lnTo>
                    <a:pt x="7113" y="5760"/>
                  </a:lnTo>
                  <a:lnTo>
                    <a:pt x="7207" y="5747"/>
                  </a:lnTo>
                  <a:lnTo>
                    <a:pt x="7354" y="5814"/>
                  </a:lnTo>
                  <a:lnTo>
                    <a:pt x="7394" y="5881"/>
                  </a:lnTo>
                  <a:lnTo>
                    <a:pt x="7609" y="5894"/>
                  </a:lnTo>
                  <a:lnTo>
                    <a:pt x="7689" y="5935"/>
                  </a:lnTo>
                  <a:lnTo>
                    <a:pt x="7676" y="6042"/>
                  </a:lnTo>
                  <a:lnTo>
                    <a:pt x="7729" y="6176"/>
                  </a:lnTo>
                  <a:lnTo>
                    <a:pt x="7836" y="6296"/>
                  </a:lnTo>
                  <a:lnTo>
                    <a:pt x="7957" y="6350"/>
                  </a:lnTo>
                  <a:lnTo>
                    <a:pt x="7957" y="6310"/>
                  </a:lnTo>
                  <a:lnTo>
                    <a:pt x="7997" y="6270"/>
                  </a:lnTo>
                  <a:lnTo>
                    <a:pt x="7984" y="6162"/>
                  </a:lnTo>
                  <a:lnTo>
                    <a:pt x="8051" y="6069"/>
                  </a:lnTo>
                  <a:lnTo>
                    <a:pt x="8064" y="5894"/>
                  </a:lnTo>
                  <a:lnTo>
                    <a:pt x="8011" y="5801"/>
                  </a:lnTo>
                  <a:lnTo>
                    <a:pt x="7890" y="5720"/>
                  </a:lnTo>
                  <a:lnTo>
                    <a:pt x="7662" y="5653"/>
                  </a:lnTo>
                  <a:lnTo>
                    <a:pt x="7528" y="5506"/>
                  </a:lnTo>
                  <a:lnTo>
                    <a:pt x="7301" y="5345"/>
                  </a:lnTo>
                  <a:lnTo>
                    <a:pt x="6751" y="5037"/>
                  </a:lnTo>
                  <a:lnTo>
                    <a:pt x="6484" y="4984"/>
                  </a:lnTo>
                  <a:lnTo>
                    <a:pt x="6336" y="4984"/>
                  </a:lnTo>
                  <a:lnTo>
                    <a:pt x="6269" y="4863"/>
                  </a:lnTo>
                  <a:lnTo>
                    <a:pt x="6269" y="4796"/>
                  </a:lnTo>
                  <a:lnTo>
                    <a:pt x="6443" y="4675"/>
                  </a:lnTo>
                  <a:lnTo>
                    <a:pt x="6470" y="4582"/>
                  </a:lnTo>
                  <a:lnTo>
                    <a:pt x="6350" y="4515"/>
                  </a:lnTo>
                  <a:lnTo>
                    <a:pt x="6175" y="4541"/>
                  </a:lnTo>
                  <a:lnTo>
                    <a:pt x="6068" y="4515"/>
                  </a:lnTo>
                  <a:lnTo>
                    <a:pt x="5800" y="4515"/>
                  </a:lnTo>
                  <a:lnTo>
                    <a:pt x="5707" y="4461"/>
                  </a:lnTo>
                  <a:lnTo>
                    <a:pt x="5573" y="4434"/>
                  </a:lnTo>
                  <a:lnTo>
                    <a:pt x="5479" y="4327"/>
                  </a:lnTo>
                  <a:lnTo>
                    <a:pt x="5265" y="4166"/>
                  </a:lnTo>
                  <a:lnTo>
                    <a:pt x="5171" y="4006"/>
                  </a:lnTo>
                  <a:lnTo>
                    <a:pt x="5037" y="3885"/>
                  </a:lnTo>
                  <a:lnTo>
                    <a:pt x="4943" y="3738"/>
                  </a:lnTo>
                  <a:lnTo>
                    <a:pt x="4930" y="3590"/>
                  </a:lnTo>
                  <a:lnTo>
                    <a:pt x="4876" y="3564"/>
                  </a:lnTo>
                  <a:lnTo>
                    <a:pt x="4863" y="3443"/>
                  </a:lnTo>
                  <a:lnTo>
                    <a:pt x="4407" y="2974"/>
                  </a:lnTo>
                  <a:lnTo>
                    <a:pt x="4313" y="2854"/>
                  </a:lnTo>
                  <a:lnTo>
                    <a:pt x="4153" y="2760"/>
                  </a:lnTo>
                  <a:lnTo>
                    <a:pt x="3831" y="2599"/>
                  </a:lnTo>
                  <a:lnTo>
                    <a:pt x="3764" y="2492"/>
                  </a:lnTo>
                  <a:lnTo>
                    <a:pt x="3737" y="2291"/>
                  </a:lnTo>
                  <a:lnTo>
                    <a:pt x="3657" y="2117"/>
                  </a:lnTo>
                  <a:lnTo>
                    <a:pt x="3724" y="2063"/>
                  </a:lnTo>
                  <a:lnTo>
                    <a:pt x="3831" y="1903"/>
                  </a:lnTo>
                  <a:lnTo>
                    <a:pt x="3737" y="1769"/>
                  </a:lnTo>
                  <a:lnTo>
                    <a:pt x="3657" y="1621"/>
                  </a:lnTo>
                  <a:lnTo>
                    <a:pt x="3711" y="1514"/>
                  </a:lnTo>
                  <a:lnTo>
                    <a:pt x="3871" y="1501"/>
                  </a:lnTo>
                  <a:lnTo>
                    <a:pt x="4019" y="1367"/>
                  </a:lnTo>
                  <a:lnTo>
                    <a:pt x="4166" y="1367"/>
                  </a:lnTo>
                  <a:lnTo>
                    <a:pt x="4273" y="1260"/>
                  </a:lnTo>
                  <a:lnTo>
                    <a:pt x="4367" y="1219"/>
                  </a:lnTo>
                  <a:lnTo>
                    <a:pt x="4528" y="1260"/>
                  </a:lnTo>
                  <a:lnTo>
                    <a:pt x="4488" y="1019"/>
                  </a:lnTo>
                  <a:lnTo>
                    <a:pt x="4581" y="87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9684972" y="2996284"/>
              <a:ext cx="74212" cy="64292"/>
            </a:xfrm>
            <a:custGeom>
              <a:avLst/>
              <a:gdLst/>
              <a:ahLst/>
              <a:cxnLst/>
              <a:rect l="l" t="t" r="r" b="b"/>
              <a:pathLst>
                <a:path w="202" h="175" extrusionOk="0">
                  <a:moveTo>
                    <a:pt x="95" y="1"/>
                  </a:moveTo>
                  <a:lnTo>
                    <a:pt x="41" y="28"/>
                  </a:lnTo>
                  <a:lnTo>
                    <a:pt x="1" y="162"/>
                  </a:lnTo>
                  <a:lnTo>
                    <a:pt x="1" y="162"/>
                  </a:lnTo>
                  <a:lnTo>
                    <a:pt x="81" y="148"/>
                  </a:lnTo>
                  <a:lnTo>
                    <a:pt x="121" y="175"/>
                  </a:lnTo>
                  <a:lnTo>
                    <a:pt x="202" y="135"/>
                  </a:lnTo>
                  <a:lnTo>
                    <a:pt x="188" y="54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9684972" y="2996284"/>
              <a:ext cx="74212" cy="64292"/>
            </a:xfrm>
            <a:custGeom>
              <a:avLst/>
              <a:gdLst/>
              <a:ahLst/>
              <a:cxnLst/>
              <a:rect l="l" t="t" r="r" b="b"/>
              <a:pathLst>
                <a:path w="202" h="175" fill="none" extrusionOk="0">
                  <a:moveTo>
                    <a:pt x="95" y="1"/>
                  </a:moveTo>
                  <a:lnTo>
                    <a:pt x="41" y="28"/>
                  </a:lnTo>
                  <a:lnTo>
                    <a:pt x="1" y="162"/>
                  </a:lnTo>
                  <a:lnTo>
                    <a:pt x="81" y="148"/>
                  </a:lnTo>
                  <a:lnTo>
                    <a:pt x="121" y="175"/>
                  </a:lnTo>
                  <a:lnTo>
                    <a:pt x="202" y="135"/>
                  </a:lnTo>
                  <a:lnTo>
                    <a:pt x="188" y="54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10216587" y="3961057"/>
              <a:ext cx="142913" cy="69068"/>
            </a:xfrm>
            <a:custGeom>
              <a:avLst/>
              <a:gdLst/>
              <a:ahLst/>
              <a:cxnLst/>
              <a:rect l="l" t="t" r="r" b="b"/>
              <a:pathLst>
                <a:path w="389" h="188" extrusionOk="0">
                  <a:moveTo>
                    <a:pt x="148" y="0"/>
                  </a:moveTo>
                  <a:lnTo>
                    <a:pt x="27" y="94"/>
                  </a:lnTo>
                  <a:lnTo>
                    <a:pt x="0" y="148"/>
                  </a:lnTo>
                  <a:lnTo>
                    <a:pt x="67" y="121"/>
                  </a:lnTo>
                  <a:lnTo>
                    <a:pt x="148" y="121"/>
                  </a:lnTo>
                  <a:lnTo>
                    <a:pt x="201" y="188"/>
                  </a:lnTo>
                  <a:lnTo>
                    <a:pt x="282" y="188"/>
                  </a:lnTo>
                  <a:lnTo>
                    <a:pt x="309" y="148"/>
                  </a:lnTo>
                  <a:lnTo>
                    <a:pt x="389" y="107"/>
                  </a:lnTo>
                  <a:lnTo>
                    <a:pt x="376" y="54"/>
                  </a:lnTo>
                  <a:lnTo>
                    <a:pt x="335" y="54"/>
                  </a:lnTo>
                  <a:lnTo>
                    <a:pt x="309" y="81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10216587" y="3961057"/>
              <a:ext cx="142913" cy="69068"/>
            </a:xfrm>
            <a:custGeom>
              <a:avLst/>
              <a:gdLst/>
              <a:ahLst/>
              <a:cxnLst/>
              <a:rect l="l" t="t" r="r" b="b"/>
              <a:pathLst>
                <a:path w="389" h="188" fill="none" extrusionOk="0">
                  <a:moveTo>
                    <a:pt x="148" y="121"/>
                  </a:moveTo>
                  <a:lnTo>
                    <a:pt x="201" y="188"/>
                  </a:lnTo>
                  <a:lnTo>
                    <a:pt x="282" y="188"/>
                  </a:lnTo>
                  <a:lnTo>
                    <a:pt x="309" y="148"/>
                  </a:lnTo>
                  <a:lnTo>
                    <a:pt x="389" y="107"/>
                  </a:lnTo>
                  <a:lnTo>
                    <a:pt x="376" y="54"/>
                  </a:lnTo>
                  <a:lnTo>
                    <a:pt x="335" y="54"/>
                  </a:lnTo>
                  <a:lnTo>
                    <a:pt x="309" y="81"/>
                  </a:lnTo>
                  <a:lnTo>
                    <a:pt x="228" y="0"/>
                  </a:lnTo>
                  <a:lnTo>
                    <a:pt x="148" y="0"/>
                  </a:lnTo>
                  <a:lnTo>
                    <a:pt x="27" y="94"/>
                  </a:lnTo>
                  <a:lnTo>
                    <a:pt x="0" y="148"/>
                  </a:lnTo>
                  <a:lnTo>
                    <a:pt x="67" y="121"/>
                  </a:lnTo>
                  <a:lnTo>
                    <a:pt x="148" y="12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9684972" y="4044456"/>
              <a:ext cx="34902" cy="34902"/>
            </a:xfrm>
            <a:custGeom>
              <a:avLst/>
              <a:gdLst/>
              <a:ahLst/>
              <a:cxnLst/>
              <a:rect l="l" t="t" r="r" b="b"/>
              <a:pathLst>
                <a:path w="95" h="95" extrusionOk="0">
                  <a:moveTo>
                    <a:pt x="41" y="1"/>
                  </a:moveTo>
                  <a:lnTo>
                    <a:pt x="1" y="55"/>
                  </a:lnTo>
                  <a:lnTo>
                    <a:pt x="28" y="95"/>
                  </a:lnTo>
                  <a:lnTo>
                    <a:pt x="95" y="68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9684972" y="4044456"/>
              <a:ext cx="34902" cy="34902"/>
            </a:xfrm>
            <a:custGeom>
              <a:avLst/>
              <a:gdLst/>
              <a:ahLst/>
              <a:cxnLst/>
              <a:rect l="l" t="t" r="r" b="b"/>
              <a:pathLst>
                <a:path w="95" h="95" fill="none" extrusionOk="0">
                  <a:moveTo>
                    <a:pt x="1" y="55"/>
                  </a:moveTo>
                  <a:lnTo>
                    <a:pt x="28" y="95"/>
                  </a:lnTo>
                  <a:lnTo>
                    <a:pt x="95" y="68"/>
                  </a:lnTo>
                  <a:lnTo>
                    <a:pt x="41" y="1"/>
                  </a:lnTo>
                  <a:lnTo>
                    <a:pt x="1" y="55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8755105" y="3941218"/>
              <a:ext cx="103603" cy="84131"/>
            </a:xfrm>
            <a:custGeom>
              <a:avLst/>
              <a:gdLst/>
              <a:ahLst/>
              <a:cxnLst/>
              <a:rect l="l" t="t" r="r" b="b"/>
              <a:pathLst>
                <a:path w="282" h="229" extrusionOk="0">
                  <a:moveTo>
                    <a:pt x="80" y="1"/>
                  </a:moveTo>
                  <a:lnTo>
                    <a:pt x="13" y="27"/>
                  </a:lnTo>
                  <a:lnTo>
                    <a:pt x="0" y="108"/>
                  </a:lnTo>
                  <a:lnTo>
                    <a:pt x="94" y="202"/>
                  </a:lnTo>
                  <a:lnTo>
                    <a:pt x="174" y="228"/>
                  </a:lnTo>
                  <a:lnTo>
                    <a:pt x="188" y="175"/>
                  </a:lnTo>
                  <a:lnTo>
                    <a:pt x="281" y="188"/>
                  </a:lnTo>
                  <a:lnTo>
                    <a:pt x="281" y="188"/>
                  </a:lnTo>
                  <a:lnTo>
                    <a:pt x="228" y="121"/>
                  </a:lnTo>
                  <a:lnTo>
                    <a:pt x="161" y="4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8755105" y="3941218"/>
              <a:ext cx="103603" cy="84131"/>
            </a:xfrm>
            <a:custGeom>
              <a:avLst/>
              <a:gdLst/>
              <a:ahLst/>
              <a:cxnLst/>
              <a:rect l="l" t="t" r="r" b="b"/>
              <a:pathLst>
                <a:path w="282" h="229" fill="none" extrusionOk="0">
                  <a:moveTo>
                    <a:pt x="13" y="27"/>
                  </a:moveTo>
                  <a:lnTo>
                    <a:pt x="0" y="108"/>
                  </a:lnTo>
                  <a:lnTo>
                    <a:pt x="94" y="202"/>
                  </a:lnTo>
                  <a:lnTo>
                    <a:pt x="174" y="228"/>
                  </a:lnTo>
                  <a:lnTo>
                    <a:pt x="188" y="175"/>
                  </a:lnTo>
                  <a:lnTo>
                    <a:pt x="281" y="188"/>
                  </a:lnTo>
                  <a:lnTo>
                    <a:pt x="228" y="121"/>
                  </a:lnTo>
                  <a:lnTo>
                    <a:pt x="161" y="41"/>
                  </a:lnTo>
                  <a:lnTo>
                    <a:pt x="80" y="1"/>
                  </a:lnTo>
                  <a:lnTo>
                    <a:pt x="13" y="27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8612190" y="2642118"/>
              <a:ext cx="1590042" cy="1747283"/>
            </a:xfrm>
            <a:custGeom>
              <a:avLst/>
              <a:gdLst/>
              <a:ahLst/>
              <a:cxnLst/>
              <a:rect l="l" t="t" r="r" b="b"/>
              <a:pathLst>
                <a:path w="4328" h="4756" extrusionOk="0">
                  <a:moveTo>
                    <a:pt x="4126" y="0"/>
                  </a:moveTo>
                  <a:lnTo>
                    <a:pt x="3952" y="121"/>
                  </a:lnTo>
                  <a:lnTo>
                    <a:pt x="3952" y="295"/>
                  </a:lnTo>
                  <a:lnTo>
                    <a:pt x="4006" y="416"/>
                  </a:lnTo>
                  <a:lnTo>
                    <a:pt x="3912" y="496"/>
                  </a:lnTo>
                  <a:lnTo>
                    <a:pt x="3604" y="469"/>
                  </a:lnTo>
                  <a:lnTo>
                    <a:pt x="3470" y="536"/>
                  </a:lnTo>
                  <a:lnTo>
                    <a:pt x="3349" y="469"/>
                  </a:lnTo>
                  <a:lnTo>
                    <a:pt x="3215" y="469"/>
                  </a:lnTo>
                  <a:lnTo>
                    <a:pt x="3108" y="536"/>
                  </a:lnTo>
                  <a:lnTo>
                    <a:pt x="2988" y="536"/>
                  </a:lnTo>
                  <a:lnTo>
                    <a:pt x="2961" y="416"/>
                  </a:lnTo>
                  <a:lnTo>
                    <a:pt x="2773" y="416"/>
                  </a:lnTo>
                  <a:lnTo>
                    <a:pt x="2599" y="389"/>
                  </a:lnTo>
                  <a:lnTo>
                    <a:pt x="2479" y="509"/>
                  </a:lnTo>
                  <a:lnTo>
                    <a:pt x="2305" y="550"/>
                  </a:lnTo>
                  <a:lnTo>
                    <a:pt x="2063" y="550"/>
                  </a:lnTo>
                  <a:lnTo>
                    <a:pt x="1997" y="509"/>
                  </a:lnTo>
                  <a:lnTo>
                    <a:pt x="1903" y="590"/>
                  </a:lnTo>
                  <a:lnTo>
                    <a:pt x="1782" y="603"/>
                  </a:lnTo>
                  <a:lnTo>
                    <a:pt x="1608" y="697"/>
                  </a:lnTo>
                  <a:lnTo>
                    <a:pt x="1260" y="683"/>
                  </a:lnTo>
                  <a:lnTo>
                    <a:pt x="1112" y="764"/>
                  </a:lnTo>
                  <a:lnTo>
                    <a:pt x="1099" y="831"/>
                  </a:lnTo>
                  <a:lnTo>
                    <a:pt x="898" y="898"/>
                  </a:lnTo>
                  <a:lnTo>
                    <a:pt x="617" y="1072"/>
                  </a:lnTo>
                  <a:lnTo>
                    <a:pt x="617" y="1085"/>
                  </a:lnTo>
                  <a:lnTo>
                    <a:pt x="590" y="1273"/>
                  </a:lnTo>
                  <a:lnTo>
                    <a:pt x="483" y="1474"/>
                  </a:lnTo>
                  <a:lnTo>
                    <a:pt x="202" y="1568"/>
                  </a:lnTo>
                  <a:lnTo>
                    <a:pt x="188" y="1728"/>
                  </a:lnTo>
                  <a:lnTo>
                    <a:pt x="94" y="1943"/>
                  </a:lnTo>
                  <a:lnTo>
                    <a:pt x="1" y="1983"/>
                  </a:lnTo>
                  <a:lnTo>
                    <a:pt x="14" y="1996"/>
                  </a:lnTo>
                  <a:lnTo>
                    <a:pt x="27" y="2197"/>
                  </a:lnTo>
                  <a:lnTo>
                    <a:pt x="282" y="2398"/>
                  </a:lnTo>
                  <a:lnTo>
                    <a:pt x="429" y="2612"/>
                  </a:lnTo>
                  <a:lnTo>
                    <a:pt x="496" y="2626"/>
                  </a:lnTo>
                  <a:lnTo>
                    <a:pt x="483" y="2693"/>
                  </a:lnTo>
                  <a:lnTo>
                    <a:pt x="684" y="2961"/>
                  </a:lnTo>
                  <a:lnTo>
                    <a:pt x="724" y="3162"/>
                  </a:lnTo>
                  <a:lnTo>
                    <a:pt x="818" y="3202"/>
                  </a:lnTo>
                  <a:lnTo>
                    <a:pt x="938" y="3054"/>
                  </a:lnTo>
                  <a:lnTo>
                    <a:pt x="1045" y="3188"/>
                  </a:lnTo>
                  <a:lnTo>
                    <a:pt x="1206" y="3202"/>
                  </a:lnTo>
                  <a:lnTo>
                    <a:pt x="1287" y="3095"/>
                  </a:lnTo>
                  <a:lnTo>
                    <a:pt x="1394" y="3108"/>
                  </a:lnTo>
                  <a:lnTo>
                    <a:pt x="1581" y="3229"/>
                  </a:lnTo>
                  <a:lnTo>
                    <a:pt x="1702" y="3175"/>
                  </a:lnTo>
                  <a:lnTo>
                    <a:pt x="1715" y="3269"/>
                  </a:lnTo>
                  <a:lnTo>
                    <a:pt x="1809" y="3255"/>
                  </a:lnTo>
                  <a:lnTo>
                    <a:pt x="1889" y="3322"/>
                  </a:lnTo>
                  <a:lnTo>
                    <a:pt x="2037" y="3349"/>
                  </a:lnTo>
                  <a:lnTo>
                    <a:pt x="1930" y="3416"/>
                  </a:lnTo>
                  <a:lnTo>
                    <a:pt x="1836" y="3510"/>
                  </a:lnTo>
                  <a:lnTo>
                    <a:pt x="1742" y="3430"/>
                  </a:lnTo>
                  <a:lnTo>
                    <a:pt x="1608" y="3389"/>
                  </a:lnTo>
                  <a:lnTo>
                    <a:pt x="1327" y="3215"/>
                  </a:lnTo>
                  <a:lnTo>
                    <a:pt x="1206" y="3255"/>
                  </a:lnTo>
                  <a:lnTo>
                    <a:pt x="1086" y="3322"/>
                  </a:lnTo>
                  <a:lnTo>
                    <a:pt x="965" y="3269"/>
                  </a:lnTo>
                  <a:lnTo>
                    <a:pt x="858" y="3389"/>
                  </a:lnTo>
                  <a:lnTo>
                    <a:pt x="791" y="3416"/>
                  </a:lnTo>
                  <a:lnTo>
                    <a:pt x="737" y="3537"/>
                  </a:lnTo>
                  <a:lnTo>
                    <a:pt x="885" y="3711"/>
                  </a:lnTo>
                  <a:lnTo>
                    <a:pt x="1045" y="3791"/>
                  </a:lnTo>
                  <a:lnTo>
                    <a:pt x="1193" y="3925"/>
                  </a:lnTo>
                  <a:lnTo>
                    <a:pt x="1206" y="4032"/>
                  </a:lnTo>
                  <a:lnTo>
                    <a:pt x="1153" y="4099"/>
                  </a:lnTo>
                  <a:lnTo>
                    <a:pt x="1166" y="4233"/>
                  </a:lnTo>
                  <a:lnTo>
                    <a:pt x="1287" y="4394"/>
                  </a:lnTo>
                  <a:lnTo>
                    <a:pt x="1380" y="4488"/>
                  </a:lnTo>
                  <a:lnTo>
                    <a:pt x="1421" y="4407"/>
                  </a:lnTo>
                  <a:lnTo>
                    <a:pt x="1380" y="4327"/>
                  </a:lnTo>
                  <a:lnTo>
                    <a:pt x="1434" y="4206"/>
                  </a:lnTo>
                  <a:lnTo>
                    <a:pt x="1487" y="4367"/>
                  </a:lnTo>
                  <a:lnTo>
                    <a:pt x="1675" y="4448"/>
                  </a:lnTo>
                  <a:lnTo>
                    <a:pt x="1715" y="4541"/>
                  </a:lnTo>
                  <a:lnTo>
                    <a:pt x="1688" y="4662"/>
                  </a:lnTo>
                  <a:lnTo>
                    <a:pt x="1769" y="4756"/>
                  </a:lnTo>
                  <a:lnTo>
                    <a:pt x="1769" y="4568"/>
                  </a:lnTo>
                  <a:lnTo>
                    <a:pt x="1836" y="4407"/>
                  </a:lnTo>
                  <a:lnTo>
                    <a:pt x="1956" y="4407"/>
                  </a:lnTo>
                  <a:lnTo>
                    <a:pt x="2010" y="4528"/>
                  </a:lnTo>
                  <a:lnTo>
                    <a:pt x="2224" y="4675"/>
                  </a:lnTo>
                  <a:lnTo>
                    <a:pt x="2130" y="4528"/>
                  </a:lnTo>
                  <a:lnTo>
                    <a:pt x="2157" y="4434"/>
                  </a:lnTo>
                  <a:lnTo>
                    <a:pt x="2077" y="4287"/>
                  </a:lnTo>
                  <a:lnTo>
                    <a:pt x="1983" y="4059"/>
                  </a:lnTo>
                  <a:lnTo>
                    <a:pt x="1903" y="3925"/>
                  </a:lnTo>
                  <a:lnTo>
                    <a:pt x="1903" y="3872"/>
                  </a:lnTo>
                  <a:lnTo>
                    <a:pt x="1983" y="3858"/>
                  </a:lnTo>
                  <a:lnTo>
                    <a:pt x="2144" y="3939"/>
                  </a:lnTo>
                  <a:lnTo>
                    <a:pt x="2090" y="4006"/>
                  </a:lnTo>
                  <a:lnTo>
                    <a:pt x="2144" y="4059"/>
                  </a:lnTo>
                  <a:lnTo>
                    <a:pt x="2224" y="3965"/>
                  </a:lnTo>
                  <a:lnTo>
                    <a:pt x="2385" y="4019"/>
                  </a:lnTo>
                  <a:lnTo>
                    <a:pt x="2385" y="3965"/>
                  </a:lnTo>
                  <a:lnTo>
                    <a:pt x="2331" y="3925"/>
                  </a:lnTo>
                  <a:lnTo>
                    <a:pt x="2318" y="3858"/>
                  </a:lnTo>
                  <a:lnTo>
                    <a:pt x="2251" y="3845"/>
                  </a:lnTo>
                  <a:lnTo>
                    <a:pt x="2144" y="3764"/>
                  </a:lnTo>
                  <a:lnTo>
                    <a:pt x="2144" y="3697"/>
                  </a:lnTo>
                  <a:lnTo>
                    <a:pt x="2010" y="3590"/>
                  </a:lnTo>
                  <a:lnTo>
                    <a:pt x="2144" y="3537"/>
                  </a:lnTo>
                  <a:lnTo>
                    <a:pt x="2264" y="3537"/>
                  </a:lnTo>
                  <a:lnTo>
                    <a:pt x="2345" y="3470"/>
                  </a:lnTo>
                  <a:lnTo>
                    <a:pt x="2532" y="3604"/>
                  </a:lnTo>
                  <a:lnTo>
                    <a:pt x="2559" y="3671"/>
                  </a:lnTo>
                  <a:lnTo>
                    <a:pt x="2693" y="3684"/>
                  </a:lnTo>
                  <a:lnTo>
                    <a:pt x="2733" y="3604"/>
                  </a:lnTo>
                  <a:lnTo>
                    <a:pt x="2613" y="3430"/>
                  </a:lnTo>
                  <a:lnTo>
                    <a:pt x="2639" y="3269"/>
                  </a:lnTo>
                  <a:lnTo>
                    <a:pt x="2599" y="3175"/>
                  </a:lnTo>
                  <a:lnTo>
                    <a:pt x="2264" y="2974"/>
                  </a:lnTo>
                  <a:lnTo>
                    <a:pt x="2171" y="2947"/>
                  </a:lnTo>
                  <a:lnTo>
                    <a:pt x="2117" y="2867"/>
                  </a:lnTo>
                  <a:lnTo>
                    <a:pt x="2023" y="2880"/>
                  </a:lnTo>
                  <a:lnTo>
                    <a:pt x="1970" y="2800"/>
                  </a:lnTo>
                  <a:lnTo>
                    <a:pt x="1822" y="2787"/>
                  </a:lnTo>
                  <a:lnTo>
                    <a:pt x="1688" y="2666"/>
                  </a:lnTo>
                  <a:lnTo>
                    <a:pt x="1836" y="2639"/>
                  </a:lnTo>
                  <a:lnTo>
                    <a:pt x="1930" y="2532"/>
                  </a:lnTo>
                  <a:lnTo>
                    <a:pt x="1916" y="2465"/>
                  </a:lnTo>
                  <a:lnTo>
                    <a:pt x="1782" y="2425"/>
                  </a:lnTo>
                  <a:lnTo>
                    <a:pt x="1849" y="2331"/>
                  </a:lnTo>
                  <a:lnTo>
                    <a:pt x="1849" y="2251"/>
                  </a:lnTo>
                  <a:lnTo>
                    <a:pt x="1956" y="2291"/>
                  </a:lnTo>
                  <a:lnTo>
                    <a:pt x="2050" y="2358"/>
                  </a:lnTo>
                  <a:lnTo>
                    <a:pt x="2010" y="2438"/>
                  </a:lnTo>
                  <a:lnTo>
                    <a:pt x="2023" y="2505"/>
                  </a:lnTo>
                  <a:lnTo>
                    <a:pt x="2104" y="2492"/>
                  </a:lnTo>
                  <a:lnTo>
                    <a:pt x="2144" y="2331"/>
                  </a:lnTo>
                  <a:lnTo>
                    <a:pt x="2050" y="2211"/>
                  </a:lnTo>
                  <a:lnTo>
                    <a:pt x="1836" y="1956"/>
                  </a:lnTo>
                  <a:lnTo>
                    <a:pt x="1742" y="1889"/>
                  </a:lnTo>
                  <a:lnTo>
                    <a:pt x="1729" y="1782"/>
                  </a:lnTo>
                  <a:lnTo>
                    <a:pt x="1554" y="1648"/>
                  </a:lnTo>
                  <a:lnTo>
                    <a:pt x="1621" y="1568"/>
                  </a:lnTo>
                  <a:lnTo>
                    <a:pt x="1595" y="1286"/>
                  </a:lnTo>
                  <a:lnTo>
                    <a:pt x="1688" y="1152"/>
                  </a:lnTo>
                  <a:lnTo>
                    <a:pt x="1849" y="1112"/>
                  </a:lnTo>
                  <a:lnTo>
                    <a:pt x="1876" y="1246"/>
                  </a:lnTo>
                  <a:lnTo>
                    <a:pt x="1796" y="1246"/>
                  </a:lnTo>
                  <a:lnTo>
                    <a:pt x="1809" y="1326"/>
                  </a:lnTo>
                  <a:lnTo>
                    <a:pt x="2037" y="1420"/>
                  </a:lnTo>
                  <a:lnTo>
                    <a:pt x="2050" y="1594"/>
                  </a:lnTo>
                  <a:lnTo>
                    <a:pt x="2197" y="1715"/>
                  </a:lnTo>
                  <a:lnTo>
                    <a:pt x="2345" y="1702"/>
                  </a:lnTo>
                  <a:lnTo>
                    <a:pt x="2238" y="1635"/>
                  </a:lnTo>
                  <a:lnTo>
                    <a:pt x="2171" y="1527"/>
                  </a:lnTo>
                  <a:lnTo>
                    <a:pt x="2197" y="1420"/>
                  </a:lnTo>
                  <a:lnTo>
                    <a:pt x="2345" y="1474"/>
                  </a:lnTo>
                  <a:lnTo>
                    <a:pt x="2452" y="1635"/>
                  </a:lnTo>
                  <a:lnTo>
                    <a:pt x="2546" y="1675"/>
                  </a:lnTo>
                  <a:lnTo>
                    <a:pt x="2599" y="1581"/>
                  </a:lnTo>
                  <a:lnTo>
                    <a:pt x="2492" y="1501"/>
                  </a:lnTo>
                  <a:lnTo>
                    <a:pt x="2398" y="1460"/>
                  </a:lnTo>
                  <a:lnTo>
                    <a:pt x="2412" y="1380"/>
                  </a:lnTo>
                  <a:lnTo>
                    <a:pt x="2666" y="1393"/>
                  </a:lnTo>
                  <a:lnTo>
                    <a:pt x="2760" y="1487"/>
                  </a:lnTo>
                  <a:lnTo>
                    <a:pt x="2814" y="1434"/>
                  </a:lnTo>
                  <a:lnTo>
                    <a:pt x="2653" y="1300"/>
                  </a:lnTo>
                  <a:lnTo>
                    <a:pt x="2506" y="1273"/>
                  </a:lnTo>
                  <a:lnTo>
                    <a:pt x="2372" y="1126"/>
                  </a:lnTo>
                  <a:lnTo>
                    <a:pt x="2452" y="1045"/>
                  </a:lnTo>
                  <a:lnTo>
                    <a:pt x="2586" y="1085"/>
                  </a:lnTo>
                  <a:lnTo>
                    <a:pt x="2706" y="1018"/>
                  </a:lnTo>
                  <a:lnTo>
                    <a:pt x="2760" y="831"/>
                  </a:lnTo>
                  <a:lnTo>
                    <a:pt x="2854" y="791"/>
                  </a:lnTo>
                  <a:lnTo>
                    <a:pt x="3015" y="911"/>
                  </a:lnTo>
                  <a:lnTo>
                    <a:pt x="3135" y="925"/>
                  </a:lnTo>
                  <a:lnTo>
                    <a:pt x="3256" y="791"/>
                  </a:lnTo>
                  <a:lnTo>
                    <a:pt x="3269" y="724"/>
                  </a:lnTo>
                  <a:lnTo>
                    <a:pt x="3323" y="724"/>
                  </a:lnTo>
                  <a:lnTo>
                    <a:pt x="3416" y="831"/>
                  </a:lnTo>
                  <a:lnTo>
                    <a:pt x="3711" y="831"/>
                  </a:lnTo>
                  <a:lnTo>
                    <a:pt x="3925" y="884"/>
                  </a:lnTo>
                  <a:lnTo>
                    <a:pt x="4086" y="844"/>
                  </a:lnTo>
                  <a:lnTo>
                    <a:pt x="4167" y="683"/>
                  </a:lnTo>
                  <a:lnTo>
                    <a:pt x="4126" y="536"/>
                  </a:lnTo>
                  <a:lnTo>
                    <a:pt x="4314" y="416"/>
                  </a:lnTo>
                  <a:lnTo>
                    <a:pt x="4327" y="241"/>
                  </a:lnTo>
                  <a:lnTo>
                    <a:pt x="4180" y="188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8612190" y="2642118"/>
              <a:ext cx="1590042" cy="1747283"/>
            </a:xfrm>
            <a:custGeom>
              <a:avLst/>
              <a:gdLst/>
              <a:ahLst/>
              <a:cxnLst/>
              <a:rect l="l" t="t" r="r" b="b"/>
              <a:pathLst>
                <a:path w="4328" h="4756" fill="none" extrusionOk="0">
                  <a:moveTo>
                    <a:pt x="4167" y="683"/>
                  </a:moveTo>
                  <a:lnTo>
                    <a:pt x="4126" y="536"/>
                  </a:lnTo>
                  <a:lnTo>
                    <a:pt x="4314" y="416"/>
                  </a:lnTo>
                  <a:lnTo>
                    <a:pt x="4327" y="241"/>
                  </a:lnTo>
                  <a:lnTo>
                    <a:pt x="4180" y="188"/>
                  </a:lnTo>
                  <a:lnTo>
                    <a:pt x="4207" y="0"/>
                  </a:lnTo>
                  <a:lnTo>
                    <a:pt x="4126" y="0"/>
                  </a:lnTo>
                  <a:lnTo>
                    <a:pt x="3952" y="121"/>
                  </a:lnTo>
                  <a:lnTo>
                    <a:pt x="3952" y="295"/>
                  </a:lnTo>
                  <a:lnTo>
                    <a:pt x="4006" y="416"/>
                  </a:lnTo>
                  <a:lnTo>
                    <a:pt x="3912" y="496"/>
                  </a:lnTo>
                  <a:lnTo>
                    <a:pt x="3604" y="469"/>
                  </a:lnTo>
                  <a:lnTo>
                    <a:pt x="3470" y="536"/>
                  </a:lnTo>
                  <a:lnTo>
                    <a:pt x="3349" y="469"/>
                  </a:lnTo>
                  <a:lnTo>
                    <a:pt x="3215" y="469"/>
                  </a:lnTo>
                  <a:lnTo>
                    <a:pt x="3108" y="536"/>
                  </a:lnTo>
                  <a:lnTo>
                    <a:pt x="2988" y="536"/>
                  </a:lnTo>
                  <a:lnTo>
                    <a:pt x="2961" y="416"/>
                  </a:lnTo>
                  <a:lnTo>
                    <a:pt x="2773" y="416"/>
                  </a:lnTo>
                  <a:lnTo>
                    <a:pt x="2599" y="389"/>
                  </a:lnTo>
                  <a:lnTo>
                    <a:pt x="2479" y="509"/>
                  </a:lnTo>
                  <a:lnTo>
                    <a:pt x="2305" y="550"/>
                  </a:lnTo>
                  <a:lnTo>
                    <a:pt x="2063" y="550"/>
                  </a:lnTo>
                  <a:lnTo>
                    <a:pt x="1997" y="509"/>
                  </a:lnTo>
                  <a:lnTo>
                    <a:pt x="1997" y="509"/>
                  </a:lnTo>
                  <a:lnTo>
                    <a:pt x="1903" y="590"/>
                  </a:lnTo>
                  <a:lnTo>
                    <a:pt x="1782" y="603"/>
                  </a:lnTo>
                  <a:lnTo>
                    <a:pt x="1608" y="697"/>
                  </a:lnTo>
                  <a:lnTo>
                    <a:pt x="1260" y="683"/>
                  </a:lnTo>
                  <a:lnTo>
                    <a:pt x="1112" y="764"/>
                  </a:lnTo>
                  <a:lnTo>
                    <a:pt x="1099" y="831"/>
                  </a:lnTo>
                  <a:lnTo>
                    <a:pt x="898" y="898"/>
                  </a:lnTo>
                  <a:lnTo>
                    <a:pt x="617" y="1072"/>
                  </a:lnTo>
                  <a:lnTo>
                    <a:pt x="617" y="1085"/>
                  </a:lnTo>
                  <a:lnTo>
                    <a:pt x="590" y="1273"/>
                  </a:lnTo>
                  <a:lnTo>
                    <a:pt x="483" y="1474"/>
                  </a:lnTo>
                  <a:lnTo>
                    <a:pt x="202" y="1568"/>
                  </a:lnTo>
                  <a:lnTo>
                    <a:pt x="188" y="1728"/>
                  </a:lnTo>
                  <a:lnTo>
                    <a:pt x="94" y="1943"/>
                  </a:lnTo>
                  <a:lnTo>
                    <a:pt x="1" y="1983"/>
                  </a:lnTo>
                  <a:lnTo>
                    <a:pt x="14" y="1996"/>
                  </a:lnTo>
                  <a:lnTo>
                    <a:pt x="27" y="2197"/>
                  </a:lnTo>
                  <a:lnTo>
                    <a:pt x="282" y="2398"/>
                  </a:lnTo>
                  <a:lnTo>
                    <a:pt x="429" y="2612"/>
                  </a:lnTo>
                  <a:lnTo>
                    <a:pt x="496" y="2626"/>
                  </a:lnTo>
                  <a:lnTo>
                    <a:pt x="483" y="2693"/>
                  </a:lnTo>
                  <a:lnTo>
                    <a:pt x="684" y="2961"/>
                  </a:lnTo>
                  <a:lnTo>
                    <a:pt x="724" y="3162"/>
                  </a:lnTo>
                  <a:lnTo>
                    <a:pt x="818" y="3202"/>
                  </a:lnTo>
                  <a:lnTo>
                    <a:pt x="938" y="3054"/>
                  </a:lnTo>
                  <a:lnTo>
                    <a:pt x="1045" y="3188"/>
                  </a:lnTo>
                  <a:lnTo>
                    <a:pt x="1206" y="3202"/>
                  </a:lnTo>
                  <a:lnTo>
                    <a:pt x="1287" y="3095"/>
                  </a:lnTo>
                  <a:lnTo>
                    <a:pt x="1394" y="3108"/>
                  </a:lnTo>
                  <a:lnTo>
                    <a:pt x="1581" y="3229"/>
                  </a:lnTo>
                  <a:lnTo>
                    <a:pt x="1702" y="3175"/>
                  </a:lnTo>
                  <a:lnTo>
                    <a:pt x="1715" y="3269"/>
                  </a:lnTo>
                  <a:lnTo>
                    <a:pt x="1809" y="3255"/>
                  </a:lnTo>
                  <a:lnTo>
                    <a:pt x="1889" y="3322"/>
                  </a:lnTo>
                  <a:lnTo>
                    <a:pt x="2037" y="3349"/>
                  </a:lnTo>
                  <a:lnTo>
                    <a:pt x="1930" y="3416"/>
                  </a:lnTo>
                  <a:lnTo>
                    <a:pt x="1836" y="3510"/>
                  </a:lnTo>
                  <a:lnTo>
                    <a:pt x="1742" y="3430"/>
                  </a:lnTo>
                  <a:lnTo>
                    <a:pt x="1608" y="3389"/>
                  </a:lnTo>
                  <a:lnTo>
                    <a:pt x="1327" y="3215"/>
                  </a:lnTo>
                  <a:lnTo>
                    <a:pt x="1206" y="3255"/>
                  </a:lnTo>
                  <a:lnTo>
                    <a:pt x="1086" y="3322"/>
                  </a:lnTo>
                  <a:lnTo>
                    <a:pt x="965" y="3269"/>
                  </a:lnTo>
                  <a:lnTo>
                    <a:pt x="858" y="3389"/>
                  </a:lnTo>
                  <a:lnTo>
                    <a:pt x="791" y="3416"/>
                  </a:lnTo>
                  <a:lnTo>
                    <a:pt x="737" y="3537"/>
                  </a:lnTo>
                  <a:lnTo>
                    <a:pt x="885" y="3711"/>
                  </a:lnTo>
                  <a:lnTo>
                    <a:pt x="1045" y="3791"/>
                  </a:lnTo>
                  <a:lnTo>
                    <a:pt x="1193" y="3925"/>
                  </a:lnTo>
                  <a:lnTo>
                    <a:pt x="1206" y="4032"/>
                  </a:lnTo>
                  <a:lnTo>
                    <a:pt x="1153" y="4099"/>
                  </a:lnTo>
                  <a:lnTo>
                    <a:pt x="1166" y="4233"/>
                  </a:lnTo>
                  <a:lnTo>
                    <a:pt x="1287" y="4394"/>
                  </a:lnTo>
                  <a:lnTo>
                    <a:pt x="1380" y="4488"/>
                  </a:lnTo>
                  <a:lnTo>
                    <a:pt x="1421" y="4407"/>
                  </a:lnTo>
                  <a:lnTo>
                    <a:pt x="1380" y="4327"/>
                  </a:lnTo>
                  <a:lnTo>
                    <a:pt x="1434" y="4206"/>
                  </a:lnTo>
                  <a:lnTo>
                    <a:pt x="1487" y="4367"/>
                  </a:lnTo>
                  <a:lnTo>
                    <a:pt x="1675" y="4448"/>
                  </a:lnTo>
                  <a:lnTo>
                    <a:pt x="1715" y="4541"/>
                  </a:lnTo>
                  <a:lnTo>
                    <a:pt x="1688" y="4662"/>
                  </a:lnTo>
                  <a:lnTo>
                    <a:pt x="1769" y="4756"/>
                  </a:lnTo>
                  <a:lnTo>
                    <a:pt x="1769" y="4568"/>
                  </a:lnTo>
                  <a:lnTo>
                    <a:pt x="1836" y="4407"/>
                  </a:lnTo>
                  <a:lnTo>
                    <a:pt x="1956" y="4407"/>
                  </a:lnTo>
                  <a:lnTo>
                    <a:pt x="2010" y="4528"/>
                  </a:lnTo>
                  <a:lnTo>
                    <a:pt x="2224" y="4675"/>
                  </a:lnTo>
                  <a:lnTo>
                    <a:pt x="2130" y="4528"/>
                  </a:lnTo>
                  <a:lnTo>
                    <a:pt x="2157" y="4434"/>
                  </a:lnTo>
                  <a:lnTo>
                    <a:pt x="2077" y="4287"/>
                  </a:lnTo>
                  <a:lnTo>
                    <a:pt x="1983" y="4059"/>
                  </a:lnTo>
                  <a:lnTo>
                    <a:pt x="1903" y="3925"/>
                  </a:lnTo>
                  <a:lnTo>
                    <a:pt x="1903" y="3872"/>
                  </a:lnTo>
                  <a:lnTo>
                    <a:pt x="1983" y="3858"/>
                  </a:lnTo>
                  <a:lnTo>
                    <a:pt x="2144" y="3939"/>
                  </a:lnTo>
                  <a:lnTo>
                    <a:pt x="2090" y="4006"/>
                  </a:lnTo>
                  <a:lnTo>
                    <a:pt x="2144" y="4059"/>
                  </a:lnTo>
                  <a:lnTo>
                    <a:pt x="2224" y="3965"/>
                  </a:lnTo>
                  <a:lnTo>
                    <a:pt x="2385" y="4019"/>
                  </a:lnTo>
                  <a:lnTo>
                    <a:pt x="2385" y="3965"/>
                  </a:lnTo>
                  <a:lnTo>
                    <a:pt x="2331" y="3925"/>
                  </a:lnTo>
                  <a:lnTo>
                    <a:pt x="2318" y="3858"/>
                  </a:lnTo>
                  <a:lnTo>
                    <a:pt x="2251" y="3845"/>
                  </a:lnTo>
                  <a:lnTo>
                    <a:pt x="2144" y="3764"/>
                  </a:lnTo>
                  <a:lnTo>
                    <a:pt x="2144" y="3697"/>
                  </a:lnTo>
                  <a:lnTo>
                    <a:pt x="2010" y="3590"/>
                  </a:lnTo>
                  <a:lnTo>
                    <a:pt x="2144" y="3537"/>
                  </a:lnTo>
                  <a:lnTo>
                    <a:pt x="2264" y="3537"/>
                  </a:lnTo>
                  <a:lnTo>
                    <a:pt x="2345" y="3470"/>
                  </a:lnTo>
                  <a:lnTo>
                    <a:pt x="2532" y="3604"/>
                  </a:lnTo>
                  <a:lnTo>
                    <a:pt x="2559" y="3671"/>
                  </a:lnTo>
                  <a:lnTo>
                    <a:pt x="2693" y="3684"/>
                  </a:lnTo>
                  <a:lnTo>
                    <a:pt x="2733" y="3604"/>
                  </a:lnTo>
                  <a:lnTo>
                    <a:pt x="2613" y="3430"/>
                  </a:lnTo>
                  <a:lnTo>
                    <a:pt x="2639" y="3269"/>
                  </a:lnTo>
                  <a:lnTo>
                    <a:pt x="2599" y="3175"/>
                  </a:lnTo>
                  <a:lnTo>
                    <a:pt x="2264" y="2974"/>
                  </a:lnTo>
                  <a:lnTo>
                    <a:pt x="2171" y="2947"/>
                  </a:lnTo>
                  <a:lnTo>
                    <a:pt x="2117" y="2867"/>
                  </a:lnTo>
                  <a:lnTo>
                    <a:pt x="2023" y="2880"/>
                  </a:lnTo>
                  <a:lnTo>
                    <a:pt x="1970" y="2800"/>
                  </a:lnTo>
                  <a:lnTo>
                    <a:pt x="1822" y="2787"/>
                  </a:lnTo>
                  <a:lnTo>
                    <a:pt x="1688" y="2666"/>
                  </a:lnTo>
                  <a:lnTo>
                    <a:pt x="1836" y="2639"/>
                  </a:lnTo>
                  <a:lnTo>
                    <a:pt x="1930" y="2532"/>
                  </a:lnTo>
                  <a:lnTo>
                    <a:pt x="1916" y="2465"/>
                  </a:lnTo>
                  <a:lnTo>
                    <a:pt x="1782" y="2425"/>
                  </a:lnTo>
                  <a:lnTo>
                    <a:pt x="1849" y="2331"/>
                  </a:lnTo>
                  <a:lnTo>
                    <a:pt x="1849" y="2251"/>
                  </a:lnTo>
                  <a:lnTo>
                    <a:pt x="1956" y="2291"/>
                  </a:lnTo>
                  <a:lnTo>
                    <a:pt x="2050" y="2358"/>
                  </a:lnTo>
                  <a:lnTo>
                    <a:pt x="2010" y="2438"/>
                  </a:lnTo>
                  <a:lnTo>
                    <a:pt x="2023" y="2505"/>
                  </a:lnTo>
                  <a:lnTo>
                    <a:pt x="2104" y="2492"/>
                  </a:lnTo>
                  <a:lnTo>
                    <a:pt x="2144" y="2331"/>
                  </a:lnTo>
                  <a:lnTo>
                    <a:pt x="2050" y="2211"/>
                  </a:lnTo>
                  <a:lnTo>
                    <a:pt x="1836" y="1956"/>
                  </a:lnTo>
                  <a:lnTo>
                    <a:pt x="1742" y="1889"/>
                  </a:lnTo>
                  <a:lnTo>
                    <a:pt x="1729" y="1782"/>
                  </a:lnTo>
                  <a:lnTo>
                    <a:pt x="1554" y="1648"/>
                  </a:lnTo>
                  <a:lnTo>
                    <a:pt x="1621" y="1568"/>
                  </a:lnTo>
                  <a:lnTo>
                    <a:pt x="1595" y="1286"/>
                  </a:lnTo>
                  <a:lnTo>
                    <a:pt x="1688" y="1152"/>
                  </a:lnTo>
                  <a:lnTo>
                    <a:pt x="1849" y="1112"/>
                  </a:lnTo>
                  <a:lnTo>
                    <a:pt x="1876" y="1246"/>
                  </a:lnTo>
                  <a:lnTo>
                    <a:pt x="1796" y="1246"/>
                  </a:lnTo>
                  <a:lnTo>
                    <a:pt x="1809" y="1326"/>
                  </a:lnTo>
                  <a:lnTo>
                    <a:pt x="2037" y="1420"/>
                  </a:lnTo>
                  <a:lnTo>
                    <a:pt x="2050" y="1594"/>
                  </a:lnTo>
                  <a:lnTo>
                    <a:pt x="2197" y="1715"/>
                  </a:lnTo>
                  <a:lnTo>
                    <a:pt x="2345" y="1702"/>
                  </a:lnTo>
                  <a:lnTo>
                    <a:pt x="2238" y="1635"/>
                  </a:lnTo>
                  <a:lnTo>
                    <a:pt x="2171" y="1527"/>
                  </a:lnTo>
                  <a:lnTo>
                    <a:pt x="2197" y="1420"/>
                  </a:lnTo>
                  <a:lnTo>
                    <a:pt x="2345" y="1474"/>
                  </a:lnTo>
                  <a:lnTo>
                    <a:pt x="2452" y="1635"/>
                  </a:lnTo>
                  <a:lnTo>
                    <a:pt x="2546" y="1675"/>
                  </a:lnTo>
                  <a:lnTo>
                    <a:pt x="2599" y="1581"/>
                  </a:lnTo>
                  <a:lnTo>
                    <a:pt x="2492" y="1501"/>
                  </a:lnTo>
                  <a:lnTo>
                    <a:pt x="2398" y="1460"/>
                  </a:lnTo>
                  <a:lnTo>
                    <a:pt x="2412" y="1380"/>
                  </a:lnTo>
                  <a:lnTo>
                    <a:pt x="2666" y="1393"/>
                  </a:lnTo>
                  <a:lnTo>
                    <a:pt x="2760" y="1487"/>
                  </a:lnTo>
                  <a:lnTo>
                    <a:pt x="2814" y="1434"/>
                  </a:lnTo>
                  <a:lnTo>
                    <a:pt x="2653" y="1300"/>
                  </a:lnTo>
                  <a:lnTo>
                    <a:pt x="2506" y="1273"/>
                  </a:lnTo>
                  <a:lnTo>
                    <a:pt x="2372" y="1126"/>
                  </a:lnTo>
                  <a:lnTo>
                    <a:pt x="2452" y="1045"/>
                  </a:lnTo>
                  <a:lnTo>
                    <a:pt x="2586" y="1085"/>
                  </a:lnTo>
                  <a:lnTo>
                    <a:pt x="2706" y="1018"/>
                  </a:lnTo>
                  <a:lnTo>
                    <a:pt x="2760" y="831"/>
                  </a:lnTo>
                  <a:lnTo>
                    <a:pt x="2854" y="791"/>
                  </a:lnTo>
                  <a:lnTo>
                    <a:pt x="3015" y="911"/>
                  </a:lnTo>
                  <a:lnTo>
                    <a:pt x="3135" y="925"/>
                  </a:lnTo>
                  <a:lnTo>
                    <a:pt x="3256" y="791"/>
                  </a:lnTo>
                  <a:lnTo>
                    <a:pt x="3269" y="724"/>
                  </a:lnTo>
                  <a:lnTo>
                    <a:pt x="3323" y="724"/>
                  </a:lnTo>
                  <a:lnTo>
                    <a:pt x="3416" y="831"/>
                  </a:lnTo>
                  <a:lnTo>
                    <a:pt x="3711" y="831"/>
                  </a:lnTo>
                  <a:lnTo>
                    <a:pt x="3925" y="884"/>
                  </a:lnTo>
                  <a:lnTo>
                    <a:pt x="4086" y="844"/>
                  </a:lnTo>
                  <a:lnTo>
                    <a:pt x="4167" y="683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9301048" y="3581908"/>
              <a:ext cx="458129" cy="354894"/>
            </a:xfrm>
            <a:custGeom>
              <a:avLst/>
              <a:gdLst/>
              <a:ahLst/>
              <a:cxnLst/>
              <a:rect l="l" t="t" r="r" b="b"/>
              <a:pathLst>
                <a:path w="1247" h="966" extrusionOk="0">
                  <a:moveTo>
                    <a:pt x="282" y="1"/>
                  </a:moveTo>
                  <a:lnTo>
                    <a:pt x="95" y="28"/>
                  </a:lnTo>
                  <a:lnTo>
                    <a:pt x="1" y="121"/>
                  </a:lnTo>
                  <a:lnTo>
                    <a:pt x="68" y="135"/>
                  </a:lnTo>
                  <a:lnTo>
                    <a:pt x="188" y="121"/>
                  </a:lnTo>
                  <a:lnTo>
                    <a:pt x="255" y="175"/>
                  </a:lnTo>
                  <a:lnTo>
                    <a:pt x="282" y="229"/>
                  </a:lnTo>
                  <a:lnTo>
                    <a:pt x="349" y="255"/>
                  </a:lnTo>
                  <a:lnTo>
                    <a:pt x="403" y="336"/>
                  </a:lnTo>
                  <a:lnTo>
                    <a:pt x="483" y="349"/>
                  </a:lnTo>
                  <a:lnTo>
                    <a:pt x="537" y="443"/>
                  </a:lnTo>
                  <a:lnTo>
                    <a:pt x="671" y="510"/>
                  </a:lnTo>
                  <a:lnTo>
                    <a:pt x="764" y="496"/>
                  </a:lnTo>
                  <a:lnTo>
                    <a:pt x="805" y="563"/>
                  </a:lnTo>
                  <a:lnTo>
                    <a:pt x="885" y="697"/>
                  </a:lnTo>
                  <a:lnTo>
                    <a:pt x="939" y="751"/>
                  </a:lnTo>
                  <a:lnTo>
                    <a:pt x="925" y="831"/>
                  </a:lnTo>
                  <a:lnTo>
                    <a:pt x="965" y="898"/>
                  </a:lnTo>
                  <a:lnTo>
                    <a:pt x="1073" y="965"/>
                  </a:lnTo>
                  <a:lnTo>
                    <a:pt x="1140" y="939"/>
                  </a:lnTo>
                  <a:lnTo>
                    <a:pt x="1207" y="965"/>
                  </a:lnTo>
                  <a:lnTo>
                    <a:pt x="1247" y="831"/>
                  </a:lnTo>
                  <a:lnTo>
                    <a:pt x="1126" y="818"/>
                  </a:lnTo>
                  <a:lnTo>
                    <a:pt x="1086" y="845"/>
                  </a:lnTo>
                  <a:lnTo>
                    <a:pt x="992" y="751"/>
                  </a:lnTo>
                  <a:lnTo>
                    <a:pt x="1006" y="644"/>
                  </a:lnTo>
                  <a:lnTo>
                    <a:pt x="979" y="577"/>
                  </a:lnTo>
                  <a:lnTo>
                    <a:pt x="979" y="510"/>
                  </a:lnTo>
                  <a:lnTo>
                    <a:pt x="925" y="403"/>
                  </a:lnTo>
                  <a:lnTo>
                    <a:pt x="751" y="242"/>
                  </a:lnTo>
                  <a:lnTo>
                    <a:pt x="738" y="269"/>
                  </a:lnTo>
                  <a:lnTo>
                    <a:pt x="644" y="255"/>
                  </a:lnTo>
                  <a:lnTo>
                    <a:pt x="631" y="229"/>
                  </a:lnTo>
                  <a:lnTo>
                    <a:pt x="510" y="162"/>
                  </a:lnTo>
                  <a:lnTo>
                    <a:pt x="389" y="121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9301048" y="3581908"/>
              <a:ext cx="458129" cy="354894"/>
            </a:xfrm>
            <a:custGeom>
              <a:avLst/>
              <a:gdLst/>
              <a:ahLst/>
              <a:cxnLst/>
              <a:rect l="l" t="t" r="r" b="b"/>
              <a:pathLst>
                <a:path w="1247" h="966" fill="none" extrusionOk="0">
                  <a:moveTo>
                    <a:pt x="95" y="28"/>
                  </a:moveTo>
                  <a:lnTo>
                    <a:pt x="1" y="121"/>
                  </a:lnTo>
                  <a:lnTo>
                    <a:pt x="68" y="135"/>
                  </a:lnTo>
                  <a:lnTo>
                    <a:pt x="188" y="121"/>
                  </a:lnTo>
                  <a:lnTo>
                    <a:pt x="255" y="175"/>
                  </a:lnTo>
                  <a:lnTo>
                    <a:pt x="282" y="229"/>
                  </a:lnTo>
                  <a:lnTo>
                    <a:pt x="349" y="255"/>
                  </a:lnTo>
                  <a:lnTo>
                    <a:pt x="403" y="336"/>
                  </a:lnTo>
                  <a:lnTo>
                    <a:pt x="483" y="349"/>
                  </a:lnTo>
                  <a:lnTo>
                    <a:pt x="537" y="443"/>
                  </a:lnTo>
                  <a:lnTo>
                    <a:pt x="671" y="510"/>
                  </a:lnTo>
                  <a:lnTo>
                    <a:pt x="764" y="496"/>
                  </a:lnTo>
                  <a:lnTo>
                    <a:pt x="805" y="563"/>
                  </a:lnTo>
                  <a:lnTo>
                    <a:pt x="885" y="697"/>
                  </a:lnTo>
                  <a:lnTo>
                    <a:pt x="939" y="751"/>
                  </a:lnTo>
                  <a:lnTo>
                    <a:pt x="925" y="831"/>
                  </a:lnTo>
                  <a:lnTo>
                    <a:pt x="965" y="898"/>
                  </a:lnTo>
                  <a:lnTo>
                    <a:pt x="1073" y="965"/>
                  </a:lnTo>
                  <a:lnTo>
                    <a:pt x="1140" y="939"/>
                  </a:lnTo>
                  <a:lnTo>
                    <a:pt x="1207" y="965"/>
                  </a:lnTo>
                  <a:lnTo>
                    <a:pt x="1247" y="831"/>
                  </a:lnTo>
                  <a:lnTo>
                    <a:pt x="1126" y="818"/>
                  </a:lnTo>
                  <a:lnTo>
                    <a:pt x="1086" y="845"/>
                  </a:lnTo>
                  <a:lnTo>
                    <a:pt x="992" y="751"/>
                  </a:lnTo>
                  <a:lnTo>
                    <a:pt x="1006" y="644"/>
                  </a:lnTo>
                  <a:lnTo>
                    <a:pt x="979" y="577"/>
                  </a:lnTo>
                  <a:lnTo>
                    <a:pt x="979" y="510"/>
                  </a:lnTo>
                  <a:lnTo>
                    <a:pt x="925" y="403"/>
                  </a:lnTo>
                  <a:lnTo>
                    <a:pt x="751" y="242"/>
                  </a:lnTo>
                  <a:lnTo>
                    <a:pt x="738" y="269"/>
                  </a:lnTo>
                  <a:lnTo>
                    <a:pt x="644" y="255"/>
                  </a:lnTo>
                  <a:lnTo>
                    <a:pt x="631" y="229"/>
                  </a:lnTo>
                  <a:lnTo>
                    <a:pt x="510" y="162"/>
                  </a:lnTo>
                  <a:lnTo>
                    <a:pt x="389" y="121"/>
                  </a:lnTo>
                  <a:lnTo>
                    <a:pt x="282" y="1"/>
                  </a:lnTo>
                  <a:lnTo>
                    <a:pt x="95" y="28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10029585" y="3449279"/>
              <a:ext cx="182590" cy="142913"/>
            </a:xfrm>
            <a:custGeom>
              <a:avLst/>
              <a:gdLst/>
              <a:ahLst/>
              <a:cxnLst/>
              <a:rect l="l" t="t" r="r" b="b"/>
              <a:pathLst>
                <a:path w="497" h="389" extrusionOk="0">
                  <a:moveTo>
                    <a:pt x="443" y="0"/>
                  </a:moveTo>
                  <a:lnTo>
                    <a:pt x="295" y="27"/>
                  </a:lnTo>
                  <a:lnTo>
                    <a:pt x="228" y="81"/>
                  </a:lnTo>
                  <a:lnTo>
                    <a:pt x="67" y="134"/>
                  </a:lnTo>
                  <a:lnTo>
                    <a:pt x="0" y="241"/>
                  </a:lnTo>
                  <a:lnTo>
                    <a:pt x="108" y="335"/>
                  </a:lnTo>
                  <a:lnTo>
                    <a:pt x="148" y="335"/>
                  </a:lnTo>
                  <a:lnTo>
                    <a:pt x="215" y="322"/>
                  </a:lnTo>
                  <a:lnTo>
                    <a:pt x="228" y="228"/>
                  </a:lnTo>
                  <a:lnTo>
                    <a:pt x="268" y="148"/>
                  </a:lnTo>
                  <a:lnTo>
                    <a:pt x="362" y="148"/>
                  </a:lnTo>
                  <a:lnTo>
                    <a:pt x="362" y="241"/>
                  </a:lnTo>
                  <a:lnTo>
                    <a:pt x="295" y="281"/>
                  </a:lnTo>
                  <a:lnTo>
                    <a:pt x="255" y="335"/>
                  </a:lnTo>
                  <a:lnTo>
                    <a:pt x="362" y="389"/>
                  </a:lnTo>
                  <a:lnTo>
                    <a:pt x="496" y="375"/>
                  </a:lnTo>
                  <a:lnTo>
                    <a:pt x="496" y="228"/>
                  </a:lnTo>
                  <a:lnTo>
                    <a:pt x="483" y="121"/>
                  </a:lnTo>
                  <a:lnTo>
                    <a:pt x="443" y="121"/>
                  </a:lnTo>
                  <a:lnTo>
                    <a:pt x="469" y="40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10029585" y="3449279"/>
              <a:ext cx="182590" cy="142913"/>
            </a:xfrm>
            <a:custGeom>
              <a:avLst/>
              <a:gdLst/>
              <a:ahLst/>
              <a:cxnLst/>
              <a:rect l="l" t="t" r="r" b="b"/>
              <a:pathLst>
                <a:path w="497" h="389" fill="none" extrusionOk="0">
                  <a:moveTo>
                    <a:pt x="443" y="0"/>
                  </a:moveTo>
                  <a:lnTo>
                    <a:pt x="295" y="27"/>
                  </a:lnTo>
                  <a:lnTo>
                    <a:pt x="228" y="81"/>
                  </a:lnTo>
                  <a:lnTo>
                    <a:pt x="67" y="134"/>
                  </a:lnTo>
                  <a:lnTo>
                    <a:pt x="0" y="241"/>
                  </a:lnTo>
                  <a:lnTo>
                    <a:pt x="108" y="335"/>
                  </a:lnTo>
                  <a:lnTo>
                    <a:pt x="148" y="335"/>
                  </a:lnTo>
                  <a:lnTo>
                    <a:pt x="215" y="322"/>
                  </a:lnTo>
                  <a:lnTo>
                    <a:pt x="228" y="228"/>
                  </a:lnTo>
                  <a:lnTo>
                    <a:pt x="268" y="148"/>
                  </a:lnTo>
                  <a:lnTo>
                    <a:pt x="362" y="148"/>
                  </a:lnTo>
                  <a:lnTo>
                    <a:pt x="362" y="241"/>
                  </a:lnTo>
                  <a:lnTo>
                    <a:pt x="295" y="281"/>
                  </a:lnTo>
                  <a:lnTo>
                    <a:pt x="255" y="335"/>
                  </a:lnTo>
                  <a:lnTo>
                    <a:pt x="362" y="389"/>
                  </a:lnTo>
                  <a:lnTo>
                    <a:pt x="496" y="375"/>
                  </a:lnTo>
                  <a:lnTo>
                    <a:pt x="496" y="228"/>
                  </a:lnTo>
                  <a:lnTo>
                    <a:pt x="483" y="121"/>
                  </a:lnTo>
                  <a:lnTo>
                    <a:pt x="443" y="121"/>
                  </a:lnTo>
                  <a:lnTo>
                    <a:pt x="469" y="40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10064120" y="3695065"/>
              <a:ext cx="88907" cy="148056"/>
            </a:xfrm>
            <a:custGeom>
              <a:avLst/>
              <a:gdLst/>
              <a:ahLst/>
              <a:cxnLst/>
              <a:rect l="l" t="t" r="r" b="b"/>
              <a:pathLst>
                <a:path w="242" h="403" extrusionOk="0">
                  <a:moveTo>
                    <a:pt x="81" y="1"/>
                  </a:moveTo>
                  <a:lnTo>
                    <a:pt x="0" y="41"/>
                  </a:lnTo>
                  <a:lnTo>
                    <a:pt x="0" y="95"/>
                  </a:lnTo>
                  <a:lnTo>
                    <a:pt x="94" y="162"/>
                  </a:lnTo>
                  <a:lnTo>
                    <a:pt x="94" y="269"/>
                  </a:lnTo>
                  <a:lnTo>
                    <a:pt x="27" y="296"/>
                  </a:lnTo>
                  <a:lnTo>
                    <a:pt x="40" y="349"/>
                  </a:lnTo>
                  <a:lnTo>
                    <a:pt x="107" y="403"/>
                  </a:lnTo>
                  <a:lnTo>
                    <a:pt x="215" y="363"/>
                  </a:lnTo>
                  <a:lnTo>
                    <a:pt x="241" y="242"/>
                  </a:lnTo>
                  <a:lnTo>
                    <a:pt x="201" y="68"/>
                  </a:lnTo>
                  <a:lnTo>
                    <a:pt x="174" y="41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10064120" y="3695065"/>
              <a:ext cx="88907" cy="148056"/>
            </a:xfrm>
            <a:custGeom>
              <a:avLst/>
              <a:gdLst/>
              <a:ahLst/>
              <a:cxnLst/>
              <a:rect l="l" t="t" r="r" b="b"/>
              <a:pathLst>
                <a:path w="242" h="403" fill="none" extrusionOk="0">
                  <a:moveTo>
                    <a:pt x="40" y="349"/>
                  </a:moveTo>
                  <a:lnTo>
                    <a:pt x="107" y="403"/>
                  </a:lnTo>
                  <a:lnTo>
                    <a:pt x="215" y="363"/>
                  </a:lnTo>
                  <a:lnTo>
                    <a:pt x="241" y="242"/>
                  </a:lnTo>
                  <a:lnTo>
                    <a:pt x="201" y="68"/>
                  </a:lnTo>
                  <a:lnTo>
                    <a:pt x="174" y="41"/>
                  </a:lnTo>
                  <a:lnTo>
                    <a:pt x="81" y="1"/>
                  </a:lnTo>
                  <a:lnTo>
                    <a:pt x="0" y="41"/>
                  </a:lnTo>
                  <a:lnTo>
                    <a:pt x="0" y="95"/>
                  </a:lnTo>
                  <a:lnTo>
                    <a:pt x="94" y="162"/>
                  </a:lnTo>
                  <a:lnTo>
                    <a:pt x="94" y="269"/>
                  </a:lnTo>
                  <a:lnTo>
                    <a:pt x="27" y="296"/>
                  </a:lnTo>
                  <a:lnTo>
                    <a:pt x="40" y="349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9463435" y="3527901"/>
              <a:ext cx="54740" cy="59516"/>
            </a:xfrm>
            <a:custGeom>
              <a:avLst/>
              <a:gdLst/>
              <a:ahLst/>
              <a:cxnLst/>
              <a:rect l="l" t="t" r="r" b="b"/>
              <a:pathLst>
                <a:path w="149" h="162" extrusionOk="0">
                  <a:moveTo>
                    <a:pt x="41" y="0"/>
                  </a:moveTo>
                  <a:lnTo>
                    <a:pt x="1" y="14"/>
                  </a:lnTo>
                  <a:lnTo>
                    <a:pt x="122" y="161"/>
                  </a:lnTo>
                  <a:lnTo>
                    <a:pt x="148" y="108"/>
                  </a:lnTo>
                  <a:lnTo>
                    <a:pt x="122" y="27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9463435" y="3527901"/>
              <a:ext cx="54740" cy="59516"/>
            </a:xfrm>
            <a:custGeom>
              <a:avLst/>
              <a:gdLst/>
              <a:ahLst/>
              <a:cxnLst/>
              <a:rect l="l" t="t" r="r" b="b"/>
              <a:pathLst>
                <a:path w="149" h="162" fill="none" extrusionOk="0">
                  <a:moveTo>
                    <a:pt x="148" y="108"/>
                  </a:moveTo>
                  <a:lnTo>
                    <a:pt x="122" y="27"/>
                  </a:lnTo>
                  <a:lnTo>
                    <a:pt x="41" y="0"/>
                  </a:lnTo>
                  <a:lnTo>
                    <a:pt x="1" y="14"/>
                  </a:lnTo>
                  <a:lnTo>
                    <a:pt x="122" y="161"/>
                  </a:lnTo>
                  <a:lnTo>
                    <a:pt x="148" y="108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8735266" y="3655754"/>
              <a:ext cx="49597" cy="69436"/>
            </a:xfrm>
            <a:custGeom>
              <a:avLst/>
              <a:gdLst/>
              <a:ahLst/>
              <a:cxnLst/>
              <a:rect l="l" t="t" r="r" b="b"/>
              <a:pathLst>
                <a:path w="135" h="189" extrusionOk="0">
                  <a:moveTo>
                    <a:pt x="108" y="1"/>
                  </a:moveTo>
                  <a:lnTo>
                    <a:pt x="67" y="14"/>
                  </a:lnTo>
                  <a:lnTo>
                    <a:pt x="0" y="121"/>
                  </a:lnTo>
                  <a:lnTo>
                    <a:pt x="14" y="175"/>
                  </a:lnTo>
                  <a:lnTo>
                    <a:pt x="41" y="188"/>
                  </a:lnTo>
                  <a:lnTo>
                    <a:pt x="94" y="175"/>
                  </a:lnTo>
                  <a:lnTo>
                    <a:pt x="134" y="121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8735266" y="3655754"/>
              <a:ext cx="49597" cy="69436"/>
            </a:xfrm>
            <a:custGeom>
              <a:avLst/>
              <a:gdLst/>
              <a:ahLst/>
              <a:cxnLst/>
              <a:rect l="l" t="t" r="r" b="b"/>
              <a:pathLst>
                <a:path w="135" h="189" fill="none" extrusionOk="0">
                  <a:moveTo>
                    <a:pt x="94" y="175"/>
                  </a:moveTo>
                  <a:lnTo>
                    <a:pt x="134" y="121"/>
                  </a:lnTo>
                  <a:lnTo>
                    <a:pt x="108" y="1"/>
                  </a:lnTo>
                  <a:lnTo>
                    <a:pt x="67" y="14"/>
                  </a:lnTo>
                  <a:lnTo>
                    <a:pt x="0" y="121"/>
                  </a:lnTo>
                  <a:lnTo>
                    <a:pt x="14" y="175"/>
                  </a:lnTo>
                  <a:lnTo>
                    <a:pt x="41" y="188"/>
                  </a:lnTo>
                  <a:lnTo>
                    <a:pt x="94" y="175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9414572" y="3517982"/>
              <a:ext cx="34534" cy="34902"/>
            </a:xfrm>
            <a:custGeom>
              <a:avLst/>
              <a:gdLst/>
              <a:ahLst/>
              <a:cxnLst/>
              <a:rect l="l" t="t" r="r" b="b"/>
              <a:pathLst>
                <a:path w="94" h="95" extrusionOk="0">
                  <a:moveTo>
                    <a:pt x="54" y="1"/>
                  </a:moveTo>
                  <a:lnTo>
                    <a:pt x="0" y="41"/>
                  </a:lnTo>
                  <a:lnTo>
                    <a:pt x="54" y="94"/>
                  </a:lnTo>
                  <a:lnTo>
                    <a:pt x="9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9414572" y="3517982"/>
              <a:ext cx="34534" cy="34902"/>
            </a:xfrm>
            <a:custGeom>
              <a:avLst/>
              <a:gdLst/>
              <a:ahLst/>
              <a:cxnLst/>
              <a:rect l="l" t="t" r="r" b="b"/>
              <a:pathLst>
                <a:path w="94" h="95" fill="none" extrusionOk="0">
                  <a:moveTo>
                    <a:pt x="54" y="1"/>
                  </a:moveTo>
                  <a:lnTo>
                    <a:pt x="0" y="41"/>
                  </a:lnTo>
                  <a:lnTo>
                    <a:pt x="54" y="94"/>
                  </a:lnTo>
                  <a:lnTo>
                    <a:pt x="9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8686035" y="3739520"/>
              <a:ext cx="133361" cy="172671"/>
            </a:xfrm>
            <a:custGeom>
              <a:avLst/>
              <a:gdLst/>
              <a:ahLst/>
              <a:cxnLst/>
              <a:rect l="l" t="t" r="r" b="b"/>
              <a:pathLst>
                <a:path w="363" h="470" extrusionOk="0">
                  <a:moveTo>
                    <a:pt x="148" y="0"/>
                  </a:moveTo>
                  <a:lnTo>
                    <a:pt x="148" y="175"/>
                  </a:lnTo>
                  <a:lnTo>
                    <a:pt x="94" y="161"/>
                  </a:lnTo>
                  <a:lnTo>
                    <a:pt x="1" y="188"/>
                  </a:lnTo>
                  <a:lnTo>
                    <a:pt x="1" y="335"/>
                  </a:lnTo>
                  <a:lnTo>
                    <a:pt x="68" y="402"/>
                  </a:lnTo>
                  <a:lnTo>
                    <a:pt x="108" y="362"/>
                  </a:lnTo>
                  <a:lnTo>
                    <a:pt x="108" y="295"/>
                  </a:lnTo>
                  <a:lnTo>
                    <a:pt x="148" y="322"/>
                  </a:lnTo>
                  <a:lnTo>
                    <a:pt x="148" y="402"/>
                  </a:lnTo>
                  <a:lnTo>
                    <a:pt x="242" y="416"/>
                  </a:lnTo>
                  <a:lnTo>
                    <a:pt x="322" y="469"/>
                  </a:lnTo>
                  <a:lnTo>
                    <a:pt x="362" y="389"/>
                  </a:lnTo>
                  <a:lnTo>
                    <a:pt x="335" y="362"/>
                  </a:lnTo>
                  <a:lnTo>
                    <a:pt x="322" y="295"/>
                  </a:lnTo>
                  <a:lnTo>
                    <a:pt x="255" y="228"/>
                  </a:lnTo>
                  <a:lnTo>
                    <a:pt x="282" y="161"/>
                  </a:lnTo>
                  <a:lnTo>
                    <a:pt x="228" y="6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8686035" y="3739520"/>
              <a:ext cx="133361" cy="172671"/>
            </a:xfrm>
            <a:custGeom>
              <a:avLst/>
              <a:gdLst/>
              <a:ahLst/>
              <a:cxnLst/>
              <a:rect l="l" t="t" r="r" b="b"/>
              <a:pathLst>
                <a:path w="363" h="470" fill="none" extrusionOk="0">
                  <a:moveTo>
                    <a:pt x="1" y="188"/>
                  </a:moveTo>
                  <a:lnTo>
                    <a:pt x="1" y="335"/>
                  </a:lnTo>
                  <a:lnTo>
                    <a:pt x="68" y="402"/>
                  </a:lnTo>
                  <a:lnTo>
                    <a:pt x="108" y="362"/>
                  </a:lnTo>
                  <a:lnTo>
                    <a:pt x="108" y="295"/>
                  </a:lnTo>
                  <a:lnTo>
                    <a:pt x="148" y="322"/>
                  </a:lnTo>
                  <a:lnTo>
                    <a:pt x="148" y="402"/>
                  </a:lnTo>
                  <a:lnTo>
                    <a:pt x="242" y="416"/>
                  </a:lnTo>
                  <a:lnTo>
                    <a:pt x="322" y="469"/>
                  </a:lnTo>
                  <a:lnTo>
                    <a:pt x="362" y="389"/>
                  </a:lnTo>
                  <a:lnTo>
                    <a:pt x="335" y="362"/>
                  </a:lnTo>
                  <a:lnTo>
                    <a:pt x="322" y="295"/>
                  </a:lnTo>
                  <a:lnTo>
                    <a:pt x="255" y="228"/>
                  </a:lnTo>
                  <a:lnTo>
                    <a:pt x="282" y="161"/>
                  </a:lnTo>
                  <a:lnTo>
                    <a:pt x="228" y="67"/>
                  </a:lnTo>
                  <a:lnTo>
                    <a:pt x="148" y="0"/>
                  </a:lnTo>
                  <a:lnTo>
                    <a:pt x="148" y="175"/>
                  </a:lnTo>
                  <a:lnTo>
                    <a:pt x="94" y="161"/>
                  </a:lnTo>
                  <a:lnTo>
                    <a:pt x="1" y="188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8469642" y="3330979"/>
              <a:ext cx="132993" cy="138137"/>
            </a:xfrm>
            <a:custGeom>
              <a:avLst/>
              <a:gdLst/>
              <a:ahLst/>
              <a:cxnLst/>
              <a:rect l="l" t="t" r="r" b="b"/>
              <a:pathLst>
                <a:path w="362" h="376" extrusionOk="0">
                  <a:moveTo>
                    <a:pt x="121" y="1"/>
                  </a:moveTo>
                  <a:lnTo>
                    <a:pt x="0" y="54"/>
                  </a:lnTo>
                  <a:lnTo>
                    <a:pt x="0" y="121"/>
                  </a:lnTo>
                  <a:lnTo>
                    <a:pt x="81" y="148"/>
                  </a:lnTo>
                  <a:lnTo>
                    <a:pt x="94" y="188"/>
                  </a:lnTo>
                  <a:lnTo>
                    <a:pt x="214" y="322"/>
                  </a:lnTo>
                  <a:lnTo>
                    <a:pt x="335" y="376"/>
                  </a:lnTo>
                  <a:lnTo>
                    <a:pt x="362" y="362"/>
                  </a:lnTo>
                  <a:lnTo>
                    <a:pt x="348" y="309"/>
                  </a:lnTo>
                  <a:lnTo>
                    <a:pt x="255" y="269"/>
                  </a:lnTo>
                  <a:lnTo>
                    <a:pt x="174" y="188"/>
                  </a:lnTo>
                  <a:lnTo>
                    <a:pt x="174" y="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8469642" y="3330979"/>
              <a:ext cx="132993" cy="138137"/>
            </a:xfrm>
            <a:custGeom>
              <a:avLst/>
              <a:gdLst/>
              <a:ahLst/>
              <a:cxnLst/>
              <a:rect l="l" t="t" r="r" b="b"/>
              <a:pathLst>
                <a:path w="362" h="376" fill="none" extrusionOk="0">
                  <a:moveTo>
                    <a:pt x="121" y="1"/>
                  </a:moveTo>
                  <a:lnTo>
                    <a:pt x="0" y="54"/>
                  </a:lnTo>
                  <a:lnTo>
                    <a:pt x="0" y="121"/>
                  </a:lnTo>
                  <a:lnTo>
                    <a:pt x="81" y="148"/>
                  </a:lnTo>
                  <a:lnTo>
                    <a:pt x="94" y="188"/>
                  </a:lnTo>
                  <a:lnTo>
                    <a:pt x="214" y="322"/>
                  </a:lnTo>
                  <a:lnTo>
                    <a:pt x="335" y="376"/>
                  </a:lnTo>
                  <a:lnTo>
                    <a:pt x="362" y="362"/>
                  </a:lnTo>
                  <a:lnTo>
                    <a:pt x="348" y="309"/>
                  </a:lnTo>
                  <a:lnTo>
                    <a:pt x="255" y="269"/>
                  </a:lnTo>
                  <a:lnTo>
                    <a:pt x="174" y="188"/>
                  </a:lnTo>
                  <a:lnTo>
                    <a:pt x="174" y="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10118127" y="4024984"/>
              <a:ext cx="64292" cy="64292"/>
            </a:xfrm>
            <a:custGeom>
              <a:avLst/>
              <a:gdLst/>
              <a:ahLst/>
              <a:cxnLst/>
              <a:rect l="l" t="t" r="r" b="b"/>
              <a:pathLst>
                <a:path w="175" h="175" extrusionOk="0">
                  <a:moveTo>
                    <a:pt x="175" y="0"/>
                  </a:moveTo>
                  <a:lnTo>
                    <a:pt x="27" y="27"/>
                  </a:lnTo>
                  <a:lnTo>
                    <a:pt x="1" y="108"/>
                  </a:lnTo>
                  <a:lnTo>
                    <a:pt x="41" y="175"/>
                  </a:lnTo>
                  <a:lnTo>
                    <a:pt x="148" y="8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10118127" y="4024984"/>
              <a:ext cx="64292" cy="64292"/>
            </a:xfrm>
            <a:custGeom>
              <a:avLst/>
              <a:gdLst/>
              <a:ahLst/>
              <a:cxnLst/>
              <a:rect l="l" t="t" r="r" b="b"/>
              <a:pathLst>
                <a:path w="175" h="175" fill="none" extrusionOk="0">
                  <a:moveTo>
                    <a:pt x="148" y="81"/>
                  </a:moveTo>
                  <a:lnTo>
                    <a:pt x="175" y="0"/>
                  </a:lnTo>
                  <a:lnTo>
                    <a:pt x="27" y="27"/>
                  </a:lnTo>
                  <a:lnTo>
                    <a:pt x="1" y="108"/>
                  </a:lnTo>
                  <a:lnTo>
                    <a:pt x="41" y="175"/>
                  </a:lnTo>
                  <a:lnTo>
                    <a:pt x="148" y="8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9813192" y="3217822"/>
              <a:ext cx="123074" cy="98827"/>
            </a:xfrm>
            <a:custGeom>
              <a:avLst/>
              <a:gdLst/>
              <a:ahLst/>
              <a:cxnLst/>
              <a:rect l="l" t="t" r="r" b="b"/>
              <a:pathLst>
                <a:path w="335" h="269" extrusionOk="0">
                  <a:moveTo>
                    <a:pt x="268" y="1"/>
                  </a:moveTo>
                  <a:lnTo>
                    <a:pt x="201" y="68"/>
                  </a:lnTo>
                  <a:lnTo>
                    <a:pt x="147" y="27"/>
                  </a:lnTo>
                  <a:lnTo>
                    <a:pt x="27" y="27"/>
                  </a:lnTo>
                  <a:lnTo>
                    <a:pt x="0" y="81"/>
                  </a:lnTo>
                  <a:lnTo>
                    <a:pt x="27" y="202"/>
                  </a:lnTo>
                  <a:lnTo>
                    <a:pt x="94" y="255"/>
                  </a:lnTo>
                  <a:lnTo>
                    <a:pt x="147" y="242"/>
                  </a:lnTo>
                  <a:lnTo>
                    <a:pt x="228" y="268"/>
                  </a:lnTo>
                  <a:lnTo>
                    <a:pt x="255" y="135"/>
                  </a:lnTo>
                  <a:lnTo>
                    <a:pt x="335" y="4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9813192" y="3217822"/>
              <a:ext cx="123074" cy="98827"/>
            </a:xfrm>
            <a:custGeom>
              <a:avLst/>
              <a:gdLst/>
              <a:ahLst/>
              <a:cxnLst/>
              <a:rect l="l" t="t" r="r" b="b"/>
              <a:pathLst>
                <a:path w="335" h="269" fill="none" extrusionOk="0">
                  <a:moveTo>
                    <a:pt x="201" y="68"/>
                  </a:moveTo>
                  <a:lnTo>
                    <a:pt x="147" y="27"/>
                  </a:lnTo>
                  <a:lnTo>
                    <a:pt x="27" y="27"/>
                  </a:lnTo>
                  <a:lnTo>
                    <a:pt x="0" y="81"/>
                  </a:lnTo>
                  <a:lnTo>
                    <a:pt x="27" y="202"/>
                  </a:lnTo>
                  <a:lnTo>
                    <a:pt x="94" y="255"/>
                  </a:lnTo>
                  <a:lnTo>
                    <a:pt x="147" y="242"/>
                  </a:lnTo>
                  <a:lnTo>
                    <a:pt x="228" y="268"/>
                  </a:lnTo>
                  <a:lnTo>
                    <a:pt x="255" y="135"/>
                  </a:lnTo>
                  <a:lnTo>
                    <a:pt x="335" y="41"/>
                  </a:lnTo>
                  <a:lnTo>
                    <a:pt x="268" y="1"/>
                  </a:lnTo>
                  <a:lnTo>
                    <a:pt x="201" y="68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9714731" y="3581908"/>
              <a:ext cx="69068" cy="84131"/>
            </a:xfrm>
            <a:custGeom>
              <a:avLst/>
              <a:gdLst/>
              <a:ahLst/>
              <a:cxnLst/>
              <a:rect l="l" t="t" r="r" b="b"/>
              <a:pathLst>
                <a:path w="188" h="229" extrusionOk="0">
                  <a:moveTo>
                    <a:pt x="40" y="1"/>
                  </a:moveTo>
                  <a:lnTo>
                    <a:pt x="0" y="28"/>
                  </a:lnTo>
                  <a:lnTo>
                    <a:pt x="67" y="148"/>
                  </a:lnTo>
                  <a:lnTo>
                    <a:pt x="107" y="148"/>
                  </a:lnTo>
                  <a:lnTo>
                    <a:pt x="134" y="229"/>
                  </a:lnTo>
                  <a:lnTo>
                    <a:pt x="188" y="215"/>
                  </a:lnTo>
                  <a:lnTo>
                    <a:pt x="174" y="95"/>
                  </a:lnTo>
                  <a:lnTo>
                    <a:pt x="107" y="68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9714731" y="3581908"/>
              <a:ext cx="69068" cy="84131"/>
            </a:xfrm>
            <a:custGeom>
              <a:avLst/>
              <a:gdLst/>
              <a:ahLst/>
              <a:cxnLst/>
              <a:rect l="l" t="t" r="r" b="b"/>
              <a:pathLst>
                <a:path w="188" h="229" fill="none" extrusionOk="0">
                  <a:moveTo>
                    <a:pt x="107" y="68"/>
                  </a:moveTo>
                  <a:lnTo>
                    <a:pt x="40" y="1"/>
                  </a:lnTo>
                  <a:lnTo>
                    <a:pt x="0" y="28"/>
                  </a:lnTo>
                  <a:lnTo>
                    <a:pt x="67" y="148"/>
                  </a:lnTo>
                  <a:lnTo>
                    <a:pt x="107" y="148"/>
                  </a:lnTo>
                  <a:lnTo>
                    <a:pt x="134" y="229"/>
                  </a:lnTo>
                  <a:lnTo>
                    <a:pt x="188" y="215"/>
                  </a:lnTo>
                  <a:lnTo>
                    <a:pt x="174" y="95"/>
                  </a:lnTo>
                  <a:lnTo>
                    <a:pt x="107" y="68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9975579" y="4088910"/>
              <a:ext cx="24982" cy="20206"/>
            </a:xfrm>
            <a:custGeom>
              <a:avLst/>
              <a:gdLst/>
              <a:ahLst/>
              <a:cxnLst/>
              <a:rect l="l" t="t" r="r" b="b"/>
              <a:pathLst>
                <a:path w="68" h="55" extrusionOk="0">
                  <a:moveTo>
                    <a:pt x="0" y="1"/>
                  </a:moveTo>
                  <a:lnTo>
                    <a:pt x="0" y="54"/>
                  </a:lnTo>
                  <a:lnTo>
                    <a:pt x="67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9975579" y="4088910"/>
              <a:ext cx="24982" cy="20206"/>
            </a:xfrm>
            <a:custGeom>
              <a:avLst/>
              <a:gdLst/>
              <a:ahLst/>
              <a:cxnLst/>
              <a:rect l="l" t="t" r="r" b="b"/>
              <a:pathLst>
                <a:path w="68" h="55" fill="none" extrusionOk="0">
                  <a:moveTo>
                    <a:pt x="0" y="54"/>
                  </a:moveTo>
                  <a:lnTo>
                    <a:pt x="67" y="14"/>
                  </a:lnTo>
                  <a:lnTo>
                    <a:pt x="0" y="1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9901733" y="4034903"/>
              <a:ext cx="49597" cy="44454"/>
            </a:xfrm>
            <a:custGeom>
              <a:avLst/>
              <a:gdLst/>
              <a:ahLst/>
              <a:cxnLst/>
              <a:rect l="l" t="t" r="r" b="b"/>
              <a:pathLst>
                <a:path w="135" h="121" extrusionOk="0">
                  <a:moveTo>
                    <a:pt x="67" y="0"/>
                  </a:moveTo>
                  <a:lnTo>
                    <a:pt x="0" y="27"/>
                  </a:lnTo>
                  <a:lnTo>
                    <a:pt x="54" y="94"/>
                  </a:lnTo>
                  <a:lnTo>
                    <a:pt x="134" y="121"/>
                  </a:lnTo>
                  <a:lnTo>
                    <a:pt x="121" y="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9901733" y="4034903"/>
              <a:ext cx="49597" cy="44454"/>
            </a:xfrm>
            <a:custGeom>
              <a:avLst/>
              <a:gdLst/>
              <a:ahLst/>
              <a:cxnLst/>
              <a:rect l="l" t="t" r="r" b="b"/>
              <a:pathLst>
                <a:path w="135" h="121" fill="none" extrusionOk="0">
                  <a:moveTo>
                    <a:pt x="0" y="27"/>
                  </a:moveTo>
                  <a:lnTo>
                    <a:pt x="54" y="94"/>
                  </a:lnTo>
                  <a:lnTo>
                    <a:pt x="134" y="121"/>
                  </a:lnTo>
                  <a:lnTo>
                    <a:pt x="121" y="54"/>
                  </a:lnTo>
                  <a:lnTo>
                    <a:pt x="67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9773514" y="3936442"/>
              <a:ext cx="103970" cy="103603"/>
            </a:xfrm>
            <a:custGeom>
              <a:avLst/>
              <a:gdLst/>
              <a:ahLst/>
              <a:cxnLst/>
              <a:rect l="l" t="t" r="r" b="b"/>
              <a:pathLst>
                <a:path w="283" h="282" extrusionOk="0">
                  <a:moveTo>
                    <a:pt x="95" y="0"/>
                  </a:moveTo>
                  <a:lnTo>
                    <a:pt x="41" y="14"/>
                  </a:lnTo>
                  <a:lnTo>
                    <a:pt x="1" y="67"/>
                  </a:lnTo>
                  <a:lnTo>
                    <a:pt x="68" y="121"/>
                  </a:lnTo>
                  <a:lnTo>
                    <a:pt x="215" y="282"/>
                  </a:lnTo>
                  <a:lnTo>
                    <a:pt x="269" y="282"/>
                  </a:lnTo>
                  <a:lnTo>
                    <a:pt x="282" y="201"/>
                  </a:lnTo>
                  <a:lnTo>
                    <a:pt x="162" y="9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9773514" y="3936442"/>
              <a:ext cx="103970" cy="103603"/>
            </a:xfrm>
            <a:custGeom>
              <a:avLst/>
              <a:gdLst/>
              <a:ahLst/>
              <a:cxnLst/>
              <a:rect l="l" t="t" r="r" b="b"/>
              <a:pathLst>
                <a:path w="283" h="282" fill="none" extrusionOk="0">
                  <a:moveTo>
                    <a:pt x="41" y="14"/>
                  </a:moveTo>
                  <a:lnTo>
                    <a:pt x="1" y="67"/>
                  </a:lnTo>
                  <a:lnTo>
                    <a:pt x="68" y="121"/>
                  </a:lnTo>
                  <a:lnTo>
                    <a:pt x="215" y="282"/>
                  </a:lnTo>
                  <a:lnTo>
                    <a:pt x="269" y="282"/>
                  </a:lnTo>
                  <a:lnTo>
                    <a:pt x="282" y="201"/>
                  </a:lnTo>
                  <a:lnTo>
                    <a:pt x="162" y="94"/>
                  </a:lnTo>
                  <a:lnTo>
                    <a:pt x="95" y="0"/>
                  </a:lnTo>
                  <a:lnTo>
                    <a:pt x="41" y="14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9935900" y="3070130"/>
              <a:ext cx="79355" cy="44821"/>
            </a:xfrm>
            <a:custGeom>
              <a:avLst/>
              <a:gdLst/>
              <a:ahLst/>
              <a:cxnLst/>
              <a:rect l="l" t="t" r="r" b="b"/>
              <a:pathLst>
                <a:path w="216" h="122" extrusionOk="0">
                  <a:moveTo>
                    <a:pt x="122" y="1"/>
                  </a:moveTo>
                  <a:lnTo>
                    <a:pt x="28" y="14"/>
                  </a:lnTo>
                  <a:lnTo>
                    <a:pt x="1" y="68"/>
                  </a:lnTo>
                  <a:lnTo>
                    <a:pt x="135" y="121"/>
                  </a:lnTo>
                  <a:lnTo>
                    <a:pt x="215" y="94"/>
                  </a:lnTo>
                  <a:lnTo>
                    <a:pt x="215" y="28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9935900" y="3070130"/>
              <a:ext cx="79355" cy="44821"/>
            </a:xfrm>
            <a:custGeom>
              <a:avLst/>
              <a:gdLst/>
              <a:ahLst/>
              <a:cxnLst/>
              <a:rect l="l" t="t" r="r" b="b"/>
              <a:pathLst>
                <a:path w="216" h="122" fill="none" extrusionOk="0">
                  <a:moveTo>
                    <a:pt x="122" y="1"/>
                  </a:moveTo>
                  <a:lnTo>
                    <a:pt x="28" y="14"/>
                  </a:lnTo>
                  <a:lnTo>
                    <a:pt x="1" y="68"/>
                  </a:lnTo>
                  <a:lnTo>
                    <a:pt x="135" y="121"/>
                  </a:lnTo>
                  <a:lnTo>
                    <a:pt x="215" y="94"/>
                  </a:lnTo>
                  <a:lnTo>
                    <a:pt x="215" y="28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9980355" y="3134056"/>
              <a:ext cx="98827" cy="54740"/>
            </a:xfrm>
            <a:custGeom>
              <a:avLst/>
              <a:gdLst/>
              <a:ahLst/>
              <a:cxnLst/>
              <a:rect l="l" t="t" r="r" b="b"/>
              <a:pathLst>
                <a:path w="269" h="149" extrusionOk="0">
                  <a:moveTo>
                    <a:pt x="201" y="1"/>
                  </a:moveTo>
                  <a:lnTo>
                    <a:pt x="121" y="54"/>
                  </a:lnTo>
                  <a:lnTo>
                    <a:pt x="27" y="54"/>
                  </a:lnTo>
                  <a:lnTo>
                    <a:pt x="1" y="108"/>
                  </a:lnTo>
                  <a:lnTo>
                    <a:pt x="108" y="148"/>
                  </a:lnTo>
                  <a:lnTo>
                    <a:pt x="242" y="121"/>
                  </a:lnTo>
                  <a:lnTo>
                    <a:pt x="268" y="4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9980355" y="3134056"/>
              <a:ext cx="98827" cy="54740"/>
            </a:xfrm>
            <a:custGeom>
              <a:avLst/>
              <a:gdLst/>
              <a:ahLst/>
              <a:cxnLst/>
              <a:rect l="l" t="t" r="r" b="b"/>
              <a:pathLst>
                <a:path w="269" h="149" fill="none" extrusionOk="0">
                  <a:moveTo>
                    <a:pt x="121" y="54"/>
                  </a:moveTo>
                  <a:lnTo>
                    <a:pt x="27" y="54"/>
                  </a:lnTo>
                  <a:lnTo>
                    <a:pt x="1" y="108"/>
                  </a:lnTo>
                  <a:lnTo>
                    <a:pt x="108" y="148"/>
                  </a:lnTo>
                  <a:lnTo>
                    <a:pt x="242" y="121"/>
                  </a:lnTo>
                  <a:lnTo>
                    <a:pt x="268" y="41"/>
                  </a:lnTo>
                  <a:lnTo>
                    <a:pt x="201" y="1"/>
                  </a:lnTo>
                  <a:lnTo>
                    <a:pt x="121" y="54"/>
                  </a:lnTo>
                  <a:close/>
                </a:path>
              </a:pathLst>
            </a:custGeom>
            <a:solidFill>
              <a:schemeClr val="lt2"/>
            </a:solidFill>
            <a:ln w="3175" cap="flat" cmpd="sng">
              <a:solidFill>
                <a:schemeClr val="tx1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07" name="Google Shape;307;p15"/>
          <p:cNvSpPr/>
          <p:nvPr/>
        </p:nvSpPr>
        <p:spPr>
          <a:xfrm>
            <a:off x="8172896" y="1758618"/>
            <a:ext cx="306324" cy="322606"/>
          </a:xfrm>
          <a:custGeom>
            <a:avLst/>
            <a:gdLst/>
            <a:ahLst/>
            <a:cxnLst/>
            <a:rect l="l" t="t" r="r" b="b"/>
            <a:pathLst>
              <a:path w="1341" h="1340" extrusionOk="0">
                <a:moveTo>
                  <a:pt x="456" y="0"/>
                </a:moveTo>
                <a:lnTo>
                  <a:pt x="456" y="442"/>
                </a:lnTo>
                <a:lnTo>
                  <a:pt x="1" y="442"/>
                </a:lnTo>
                <a:lnTo>
                  <a:pt x="1" y="898"/>
                </a:lnTo>
                <a:lnTo>
                  <a:pt x="456" y="898"/>
                </a:lnTo>
                <a:lnTo>
                  <a:pt x="456" y="1340"/>
                </a:lnTo>
                <a:lnTo>
                  <a:pt x="898" y="1340"/>
                </a:lnTo>
                <a:lnTo>
                  <a:pt x="898" y="898"/>
                </a:lnTo>
                <a:lnTo>
                  <a:pt x="1340" y="898"/>
                </a:lnTo>
                <a:lnTo>
                  <a:pt x="1340" y="442"/>
                </a:lnTo>
                <a:lnTo>
                  <a:pt x="898" y="442"/>
                </a:lnTo>
                <a:lnTo>
                  <a:pt x="898" y="0"/>
                </a:lnTo>
                <a:close/>
              </a:path>
            </a:pathLst>
          </a:custGeom>
          <a:solidFill>
            <a:srgbClr val="FFFFFF"/>
          </a:solidFill>
          <a:ln w="3175"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5" name="Zoom de Slide 34">
                <a:extLst>
                  <a:ext uri="{FF2B5EF4-FFF2-40B4-BE49-F238E27FC236}">
                    <a16:creationId xmlns:a16="http://schemas.microsoft.com/office/drawing/2014/main" id="{A659162A-CFE5-1FED-1559-4CEF9E971C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9934330"/>
                  </p:ext>
                </p:extLst>
              </p:nvPr>
            </p:nvGraphicFramePr>
            <p:xfrm>
              <a:off x="7903607" y="1652415"/>
              <a:ext cx="846917" cy="528501"/>
            </p:xfrm>
            <a:graphic>
              <a:graphicData uri="http://schemas.microsoft.com/office/powerpoint/2016/slidezoom">
                <pslz:sldZm>
                  <pslz:sldZmObj sldId="265" cId="1174018424">
                    <pslz:zmPr id="{C5A9D2B5-9F57-4DA2-BB3F-C3A1718E72A1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6917" cy="52850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5" name="Zoom de Slide 3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659162A-CFE5-1FED-1559-4CEF9E971C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3607" y="1652415"/>
                <a:ext cx="846917" cy="52850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529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0" grpId="0" animBg="1"/>
      <p:bldP spid="61" grpId="0" animBg="1"/>
      <p:bldP spid="30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4395BEE-2B46-F312-46C9-BA7838B3D189}"/>
              </a:ext>
            </a:extLst>
          </p:cNvPr>
          <p:cNvSpPr txBox="1"/>
          <p:nvPr/>
        </p:nvSpPr>
        <p:spPr>
          <a:xfrm>
            <a:off x="3003055" y="0"/>
            <a:ext cx="618588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História da Suíça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8A287AB-3087-6346-C192-C6BD6F9D5F52}"/>
              </a:ext>
            </a:extLst>
          </p:cNvPr>
          <p:cNvSpPr/>
          <p:nvPr/>
        </p:nvSpPr>
        <p:spPr bwMode="auto">
          <a:xfrm>
            <a:off x="8872148" y="6247540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386F455-8932-7B70-052A-CFA72538A261}"/>
              </a:ext>
            </a:extLst>
          </p:cNvPr>
          <p:cNvSpPr/>
          <p:nvPr/>
        </p:nvSpPr>
        <p:spPr bwMode="auto">
          <a:xfrm>
            <a:off x="8870488" y="5725548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00B4C88-F892-E213-509C-F0EBDFD5C9C2}"/>
              </a:ext>
            </a:extLst>
          </p:cNvPr>
          <p:cNvSpPr/>
          <p:nvPr/>
        </p:nvSpPr>
        <p:spPr bwMode="auto">
          <a:xfrm>
            <a:off x="8870488" y="5203556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9910689-20B8-002B-8B1C-7FF513969482}"/>
              </a:ext>
            </a:extLst>
          </p:cNvPr>
          <p:cNvSpPr/>
          <p:nvPr/>
        </p:nvSpPr>
        <p:spPr bwMode="auto">
          <a:xfrm>
            <a:off x="8872148" y="4741909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686832AC-5A4B-9191-DD52-86137ABA7A05}"/>
              </a:ext>
            </a:extLst>
          </p:cNvPr>
          <p:cNvCxnSpPr>
            <a:cxnSpLocks/>
          </p:cNvCxnSpPr>
          <p:nvPr/>
        </p:nvCxnSpPr>
        <p:spPr>
          <a:xfrm>
            <a:off x="8973771" y="4882163"/>
            <a:ext cx="0" cy="52199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DF8F11F5-E03E-AA17-2D7D-5213BA8D7ED3}"/>
              </a:ext>
            </a:extLst>
          </p:cNvPr>
          <p:cNvCxnSpPr>
            <a:cxnSpLocks/>
          </p:cNvCxnSpPr>
          <p:nvPr/>
        </p:nvCxnSpPr>
        <p:spPr>
          <a:xfrm>
            <a:off x="8973771" y="5327331"/>
            <a:ext cx="0" cy="52199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9443318-DB2A-14C1-DBF4-A00A12100E57}"/>
              </a:ext>
            </a:extLst>
          </p:cNvPr>
          <p:cNvCxnSpPr>
            <a:cxnSpLocks/>
            <a:endCxn id="11" idx="4"/>
          </p:cNvCxnSpPr>
          <p:nvPr/>
        </p:nvCxnSpPr>
        <p:spPr>
          <a:xfrm>
            <a:off x="8973771" y="5880783"/>
            <a:ext cx="3320" cy="577681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6447F0-C3EA-472D-BB7D-D3E113B342C4}"/>
              </a:ext>
            </a:extLst>
          </p:cNvPr>
          <p:cNvSpPr txBox="1"/>
          <p:nvPr/>
        </p:nvSpPr>
        <p:spPr>
          <a:xfrm>
            <a:off x="8102876" y="6199113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1500 </a:t>
            </a:r>
            <a:r>
              <a:rPr lang="pt-B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DFF044E-9CEE-B83C-CDC8-F38636906BB3}"/>
              </a:ext>
            </a:extLst>
          </p:cNvPr>
          <p:cNvSpPr txBox="1"/>
          <p:nvPr/>
        </p:nvSpPr>
        <p:spPr>
          <a:xfrm>
            <a:off x="8268715" y="5665203"/>
            <a:ext cx="705055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58 </a:t>
            </a:r>
            <a:r>
              <a:rPr lang="pt-B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338FF61-129F-96FA-0B01-0B7C6B3F9826}"/>
              </a:ext>
            </a:extLst>
          </p:cNvPr>
          <p:cNvSpPr txBox="1"/>
          <p:nvPr/>
        </p:nvSpPr>
        <p:spPr>
          <a:xfrm>
            <a:off x="8102876" y="5149575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Século IV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B7BA778-C3F7-4C37-9155-9A8A81CA9B26}"/>
              </a:ext>
            </a:extLst>
          </p:cNvPr>
          <p:cNvSpPr txBox="1"/>
          <p:nvPr/>
        </p:nvSpPr>
        <p:spPr>
          <a:xfrm>
            <a:off x="8102876" y="4669987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Século IX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5D82FF-6430-9BBD-4AD3-0CB3032529DA}"/>
              </a:ext>
            </a:extLst>
          </p:cNvPr>
          <p:cNvSpPr txBox="1"/>
          <p:nvPr/>
        </p:nvSpPr>
        <p:spPr>
          <a:xfrm>
            <a:off x="9032052" y="6199112"/>
            <a:ext cx="1060176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Tribo </a:t>
            </a:r>
            <a:r>
              <a:rPr lang="pt-B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Helvetii</a:t>
            </a:r>
            <a:endParaRPr lang="pt-B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7F9AE1-C9A2-FBDD-7027-8A5A6EEF178F}"/>
              </a:ext>
            </a:extLst>
          </p:cNvPr>
          <p:cNvSpPr txBox="1"/>
          <p:nvPr/>
        </p:nvSpPr>
        <p:spPr>
          <a:xfrm>
            <a:off x="9019825" y="5677121"/>
            <a:ext cx="1313288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Império Romano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7318A24-4993-4903-6458-6571B881A89C}"/>
              </a:ext>
            </a:extLst>
          </p:cNvPr>
          <p:cNvSpPr txBox="1"/>
          <p:nvPr/>
        </p:nvSpPr>
        <p:spPr>
          <a:xfrm>
            <a:off x="9019824" y="5141650"/>
            <a:ext cx="148069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Tribos Germânicas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4E84E3-AFD7-88ED-AA15-AD52A0013A10}"/>
              </a:ext>
            </a:extLst>
          </p:cNvPr>
          <p:cNvSpPr txBox="1"/>
          <p:nvPr/>
        </p:nvSpPr>
        <p:spPr>
          <a:xfrm>
            <a:off x="9044278" y="4675258"/>
            <a:ext cx="1596921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Império dos Francos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B64A32B9-D791-521A-9F16-B1BB0AFFA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29" y="754248"/>
            <a:ext cx="1559521" cy="20950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04FE18A-6CB1-DB38-80D8-BD25F4F76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8" y="2738078"/>
            <a:ext cx="5599800" cy="37688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13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6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4395BEE-2B46-F312-46C9-BA7838B3D189}"/>
              </a:ext>
            </a:extLst>
          </p:cNvPr>
          <p:cNvSpPr txBox="1"/>
          <p:nvPr/>
        </p:nvSpPr>
        <p:spPr>
          <a:xfrm>
            <a:off x="3003055" y="0"/>
            <a:ext cx="618588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História da Suíça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8A287AB-3087-6346-C192-C6BD6F9D5F52}"/>
              </a:ext>
            </a:extLst>
          </p:cNvPr>
          <p:cNvSpPr/>
          <p:nvPr/>
        </p:nvSpPr>
        <p:spPr bwMode="auto">
          <a:xfrm>
            <a:off x="8872148" y="6247540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386F455-8932-7B70-052A-CFA72538A261}"/>
              </a:ext>
            </a:extLst>
          </p:cNvPr>
          <p:cNvSpPr/>
          <p:nvPr/>
        </p:nvSpPr>
        <p:spPr bwMode="auto">
          <a:xfrm>
            <a:off x="8870488" y="5725548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00B4C88-F892-E213-509C-F0EBDFD5C9C2}"/>
              </a:ext>
            </a:extLst>
          </p:cNvPr>
          <p:cNvSpPr/>
          <p:nvPr/>
        </p:nvSpPr>
        <p:spPr bwMode="auto">
          <a:xfrm>
            <a:off x="8870488" y="5203556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9910689-20B8-002B-8B1C-7FF513969482}"/>
              </a:ext>
            </a:extLst>
          </p:cNvPr>
          <p:cNvSpPr/>
          <p:nvPr/>
        </p:nvSpPr>
        <p:spPr bwMode="auto">
          <a:xfrm>
            <a:off x="8872148" y="4741909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686832AC-5A4B-9191-DD52-86137ABA7A05}"/>
              </a:ext>
            </a:extLst>
          </p:cNvPr>
          <p:cNvCxnSpPr>
            <a:cxnSpLocks/>
          </p:cNvCxnSpPr>
          <p:nvPr/>
        </p:nvCxnSpPr>
        <p:spPr>
          <a:xfrm>
            <a:off x="8973771" y="4882163"/>
            <a:ext cx="0" cy="52199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DF8F11F5-E03E-AA17-2D7D-5213BA8D7ED3}"/>
              </a:ext>
            </a:extLst>
          </p:cNvPr>
          <p:cNvCxnSpPr>
            <a:cxnSpLocks/>
          </p:cNvCxnSpPr>
          <p:nvPr/>
        </p:nvCxnSpPr>
        <p:spPr>
          <a:xfrm>
            <a:off x="8973771" y="5327331"/>
            <a:ext cx="0" cy="52199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9443318-DB2A-14C1-DBF4-A00A12100E57}"/>
              </a:ext>
            </a:extLst>
          </p:cNvPr>
          <p:cNvCxnSpPr>
            <a:cxnSpLocks/>
            <a:endCxn id="11" idx="4"/>
          </p:cNvCxnSpPr>
          <p:nvPr/>
        </p:nvCxnSpPr>
        <p:spPr>
          <a:xfrm>
            <a:off x="8973771" y="5880783"/>
            <a:ext cx="3320" cy="577681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6447F0-C3EA-472D-BB7D-D3E113B342C4}"/>
              </a:ext>
            </a:extLst>
          </p:cNvPr>
          <p:cNvSpPr txBox="1"/>
          <p:nvPr/>
        </p:nvSpPr>
        <p:spPr>
          <a:xfrm>
            <a:off x="8102876" y="6199113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1500 </a:t>
            </a:r>
            <a:r>
              <a:rPr lang="pt-B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DFF044E-9CEE-B83C-CDC8-F38636906BB3}"/>
              </a:ext>
            </a:extLst>
          </p:cNvPr>
          <p:cNvSpPr txBox="1"/>
          <p:nvPr/>
        </p:nvSpPr>
        <p:spPr>
          <a:xfrm>
            <a:off x="8268715" y="5665203"/>
            <a:ext cx="705055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58 </a:t>
            </a:r>
            <a:r>
              <a:rPr lang="pt-B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338FF61-129F-96FA-0B01-0B7C6B3F9826}"/>
              </a:ext>
            </a:extLst>
          </p:cNvPr>
          <p:cNvSpPr txBox="1"/>
          <p:nvPr/>
        </p:nvSpPr>
        <p:spPr>
          <a:xfrm>
            <a:off x="8102876" y="5149575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Século IV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C895C8A-E864-70FA-4D67-E74A2CDDE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99160">
            <a:off x="2086232" y="1766020"/>
            <a:ext cx="977217" cy="9772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B7BA778-C3F7-4C37-9155-9A8A81CA9B26}"/>
              </a:ext>
            </a:extLst>
          </p:cNvPr>
          <p:cNvSpPr txBox="1"/>
          <p:nvPr/>
        </p:nvSpPr>
        <p:spPr>
          <a:xfrm>
            <a:off x="8102876" y="4669987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Século IX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5D82FF-6430-9BBD-4AD3-0CB3032529DA}"/>
              </a:ext>
            </a:extLst>
          </p:cNvPr>
          <p:cNvSpPr txBox="1"/>
          <p:nvPr/>
        </p:nvSpPr>
        <p:spPr>
          <a:xfrm>
            <a:off x="9032052" y="6199112"/>
            <a:ext cx="1060176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Tribo </a:t>
            </a:r>
            <a:r>
              <a:rPr lang="pt-B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Helvetii</a:t>
            </a:r>
            <a:endParaRPr lang="pt-B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10C7C24-C28B-678E-FCEE-F8FEC8326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79" b="89964" l="2750" r="97000">
                        <a14:foregroundMark x1="7000" y1="61064" x2="7000" y2="61064"/>
                        <a14:foregroundMark x1="2750" y1="76663" x2="2750" y2="76663"/>
                        <a14:foregroundMark x1="66083" y1="88996" x2="66083" y2="88996"/>
                        <a14:foregroundMark x1="56833" y1="7860" x2="56833" y2="7860"/>
                        <a14:foregroundMark x1="93250" y1="50907" x2="92750" y2="51149"/>
                        <a14:foregroundMark x1="97000" y1="57316" x2="97000" y2="57316"/>
                        <a14:foregroundMark x1="65917" y1="87666" x2="66917" y2="84281"/>
                        <a14:backgroundMark x1="76083" y1="15719" x2="76083" y2="15719"/>
                        <a14:backgroundMark x1="66583" y1="9794" x2="66583" y2="9794"/>
                        <a14:backgroundMark x1="67750" y1="4595" x2="69667" y2="6651"/>
                        <a14:backgroundMark x1="65583" y1="9553" x2="68833" y2="9794"/>
                        <a14:backgroundMark x1="75250" y1="11245" x2="75417" y2="14148"/>
                        <a14:backgroundMark x1="73167" y1="12938" x2="75083" y2="15236"/>
                        <a14:backgroundMark x1="72500" y1="13422" x2="72500" y2="13422"/>
                        <a14:backgroundMark x1="76250" y1="15478" x2="73833" y2="12938"/>
                        <a14:backgroundMark x1="72333" y1="12213" x2="74000" y2="13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6" y="1574100"/>
            <a:ext cx="7315834" cy="5041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D7F9AE1-C9A2-FBDD-7027-8A5A6EEF178F}"/>
              </a:ext>
            </a:extLst>
          </p:cNvPr>
          <p:cNvSpPr txBox="1"/>
          <p:nvPr/>
        </p:nvSpPr>
        <p:spPr>
          <a:xfrm>
            <a:off x="9019825" y="5677121"/>
            <a:ext cx="1313288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Império Romano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7318A24-4993-4903-6458-6571B881A89C}"/>
              </a:ext>
            </a:extLst>
          </p:cNvPr>
          <p:cNvSpPr txBox="1"/>
          <p:nvPr/>
        </p:nvSpPr>
        <p:spPr>
          <a:xfrm>
            <a:off x="9019824" y="5141650"/>
            <a:ext cx="148069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Tribos Germânicas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4E84E3-AFD7-88ED-AA15-AD52A0013A10}"/>
              </a:ext>
            </a:extLst>
          </p:cNvPr>
          <p:cNvSpPr txBox="1"/>
          <p:nvPr/>
        </p:nvSpPr>
        <p:spPr>
          <a:xfrm>
            <a:off x="9044278" y="4675258"/>
            <a:ext cx="1596921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Império dos Francos</a:t>
            </a:r>
          </a:p>
        </p:txBody>
      </p:sp>
    </p:spTree>
    <p:extLst>
      <p:ext uri="{BB962C8B-B14F-4D97-AF65-F5344CB8AC3E}">
        <p14:creationId xmlns:p14="http://schemas.microsoft.com/office/powerpoint/2010/main" val="405137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4395BEE-2B46-F312-46C9-BA7838B3D189}"/>
              </a:ext>
            </a:extLst>
          </p:cNvPr>
          <p:cNvSpPr txBox="1"/>
          <p:nvPr/>
        </p:nvSpPr>
        <p:spPr>
          <a:xfrm>
            <a:off x="3003055" y="0"/>
            <a:ext cx="618588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História da Suíça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8A287AB-3087-6346-C192-C6BD6F9D5F52}"/>
              </a:ext>
            </a:extLst>
          </p:cNvPr>
          <p:cNvSpPr/>
          <p:nvPr/>
        </p:nvSpPr>
        <p:spPr bwMode="auto">
          <a:xfrm>
            <a:off x="8872148" y="6247540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386F455-8932-7B70-052A-CFA72538A261}"/>
              </a:ext>
            </a:extLst>
          </p:cNvPr>
          <p:cNvSpPr/>
          <p:nvPr/>
        </p:nvSpPr>
        <p:spPr bwMode="auto">
          <a:xfrm>
            <a:off x="8870488" y="5725548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00B4C88-F892-E213-509C-F0EBDFD5C9C2}"/>
              </a:ext>
            </a:extLst>
          </p:cNvPr>
          <p:cNvSpPr/>
          <p:nvPr/>
        </p:nvSpPr>
        <p:spPr bwMode="auto">
          <a:xfrm>
            <a:off x="8870488" y="5203556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9910689-20B8-002B-8B1C-7FF513969482}"/>
              </a:ext>
            </a:extLst>
          </p:cNvPr>
          <p:cNvSpPr/>
          <p:nvPr/>
        </p:nvSpPr>
        <p:spPr bwMode="auto">
          <a:xfrm>
            <a:off x="8872148" y="4741909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72E4CF3-7198-69FE-A9DC-2D26B705E485}"/>
              </a:ext>
            </a:extLst>
          </p:cNvPr>
          <p:cNvSpPr/>
          <p:nvPr/>
        </p:nvSpPr>
        <p:spPr bwMode="auto">
          <a:xfrm>
            <a:off x="8870488" y="4219917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07566A5A-8C96-CF8C-C7E2-82FD36FB28AC}"/>
              </a:ext>
            </a:extLst>
          </p:cNvPr>
          <p:cNvCxnSpPr>
            <a:cxnSpLocks/>
          </p:cNvCxnSpPr>
          <p:nvPr/>
        </p:nvCxnSpPr>
        <p:spPr>
          <a:xfrm>
            <a:off x="8973771" y="4360171"/>
            <a:ext cx="0" cy="52199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686832AC-5A4B-9191-DD52-86137ABA7A05}"/>
              </a:ext>
            </a:extLst>
          </p:cNvPr>
          <p:cNvCxnSpPr>
            <a:cxnSpLocks/>
          </p:cNvCxnSpPr>
          <p:nvPr/>
        </p:nvCxnSpPr>
        <p:spPr>
          <a:xfrm>
            <a:off x="8973771" y="4882163"/>
            <a:ext cx="0" cy="52199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DF8F11F5-E03E-AA17-2D7D-5213BA8D7ED3}"/>
              </a:ext>
            </a:extLst>
          </p:cNvPr>
          <p:cNvCxnSpPr>
            <a:cxnSpLocks/>
          </p:cNvCxnSpPr>
          <p:nvPr/>
        </p:nvCxnSpPr>
        <p:spPr>
          <a:xfrm>
            <a:off x="8973771" y="5327331"/>
            <a:ext cx="0" cy="52199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9443318-DB2A-14C1-DBF4-A00A12100E57}"/>
              </a:ext>
            </a:extLst>
          </p:cNvPr>
          <p:cNvCxnSpPr>
            <a:cxnSpLocks/>
            <a:endCxn id="11" idx="4"/>
          </p:cNvCxnSpPr>
          <p:nvPr/>
        </p:nvCxnSpPr>
        <p:spPr>
          <a:xfrm>
            <a:off x="8973771" y="5880783"/>
            <a:ext cx="3320" cy="577681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6447F0-C3EA-472D-BB7D-D3E113B342C4}"/>
              </a:ext>
            </a:extLst>
          </p:cNvPr>
          <p:cNvSpPr txBox="1"/>
          <p:nvPr/>
        </p:nvSpPr>
        <p:spPr>
          <a:xfrm>
            <a:off x="8102876" y="6199113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1500 </a:t>
            </a:r>
            <a:r>
              <a:rPr lang="pt-B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DFF044E-9CEE-B83C-CDC8-F38636906BB3}"/>
              </a:ext>
            </a:extLst>
          </p:cNvPr>
          <p:cNvSpPr txBox="1"/>
          <p:nvPr/>
        </p:nvSpPr>
        <p:spPr>
          <a:xfrm>
            <a:off x="8268715" y="5665203"/>
            <a:ext cx="705055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58 </a:t>
            </a:r>
            <a:r>
              <a:rPr lang="pt-B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338FF61-129F-96FA-0B01-0B7C6B3F9826}"/>
              </a:ext>
            </a:extLst>
          </p:cNvPr>
          <p:cNvSpPr txBox="1"/>
          <p:nvPr/>
        </p:nvSpPr>
        <p:spPr>
          <a:xfrm>
            <a:off x="8102876" y="5149575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Século IV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B7BA778-C3F7-4C37-9155-9A8A81CA9B26}"/>
              </a:ext>
            </a:extLst>
          </p:cNvPr>
          <p:cNvSpPr txBox="1"/>
          <p:nvPr/>
        </p:nvSpPr>
        <p:spPr>
          <a:xfrm>
            <a:off x="8102876" y="4669987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Século IX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4CC4B3E-8729-6744-2B1B-6D0DCF473F66}"/>
              </a:ext>
            </a:extLst>
          </p:cNvPr>
          <p:cNvSpPr txBox="1"/>
          <p:nvPr/>
        </p:nvSpPr>
        <p:spPr>
          <a:xfrm>
            <a:off x="7994616" y="4151964"/>
            <a:ext cx="926684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Século XIII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5D82FF-6430-9BBD-4AD3-0CB3032529DA}"/>
              </a:ext>
            </a:extLst>
          </p:cNvPr>
          <p:cNvSpPr txBox="1"/>
          <p:nvPr/>
        </p:nvSpPr>
        <p:spPr>
          <a:xfrm>
            <a:off x="9032052" y="6199112"/>
            <a:ext cx="1060176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Tribo </a:t>
            </a:r>
            <a:r>
              <a:rPr lang="pt-B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Helvetii</a:t>
            </a:r>
            <a:endParaRPr lang="pt-B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7F9AE1-C9A2-FBDD-7027-8A5A6EEF178F}"/>
              </a:ext>
            </a:extLst>
          </p:cNvPr>
          <p:cNvSpPr txBox="1"/>
          <p:nvPr/>
        </p:nvSpPr>
        <p:spPr>
          <a:xfrm>
            <a:off x="9019825" y="5677121"/>
            <a:ext cx="1313288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Império Romano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7318A24-4993-4903-6458-6571B881A89C}"/>
              </a:ext>
            </a:extLst>
          </p:cNvPr>
          <p:cNvSpPr txBox="1"/>
          <p:nvPr/>
        </p:nvSpPr>
        <p:spPr>
          <a:xfrm>
            <a:off x="9019824" y="5141650"/>
            <a:ext cx="148069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Tribos Germânicas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4E84E3-AFD7-88ED-AA15-AD52A0013A10}"/>
              </a:ext>
            </a:extLst>
          </p:cNvPr>
          <p:cNvSpPr txBox="1"/>
          <p:nvPr/>
        </p:nvSpPr>
        <p:spPr>
          <a:xfrm>
            <a:off x="9044278" y="4675258"/>
            <a:ext cx="1596921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Império dos Francos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7A52D98-D53D-9571-CE01-F895012DB176}"/>
              </a:ext>
            </a:extLst>
          </p:cNvPr>
          <p:cNvSpPr txBox="1"/>
          <p:nvPr/>
        </p:nvSpPr>
        <p:spPr>
          <a:xfrm>
            <a:off x="9032051" y="4153267"/>
            <a:ext cx="167964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Antiga Confederação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A6E3698-FE31-4D1A-656D-92958DEA9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4" y="2215629"/>
            <a:ext cx="5104381" cy="40085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AAF9508E-4D18-FA99-2476-E22D0BD1C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513" y="1434021"/>
            <a:ext cx="3200847" cy="51156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21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4395BEE-2B46-F312-46C9-BA7838B3D189}"/>
              </a:ext>
            </a:extLst>
          </p:cNvPr>
          <p:cNvSpPr txBox="1"/>
          <p:nvPr/>
        </p:nvSpPr>
        <p:spPr>
          <a:xfrm>
            <a:off x="3003055" y="0"/>
            <a:ext cx="618588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História da Suíça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8A287AB-3087-6346-C192-C6BD6F9D5F52}"/>
              </a:ext>
            </a:extLst>
          </p:cNvPr>
          <p:cNvSpPr/>
          <p:nvPr/>
        </p:nvSpPr>
        <p:spPr bwMode="auto">
          <a:xfrm>
            <a:off x="8872148" y="6247540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386F455-8932-7B70-052A-CFA72538A261}"/>
              </a:ext>
            </a:extLst>
          </p:cNvPr>
          <p:cNvSpPr/>
          <p:nvPr/>
        </p:nvSpPr>
        <p:spPr bwMode="auto">
          <a:xfrm>
            <a:off x="8870488" y="5725548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00B4C88-F892-E213-509C-F0EBDFD5C9C2}"/>
              </a:ext>
            </a:extLst>
          </p:cNvPr>
          <p:cNvSpPr/>
          <p:nvPr/>
        </p:nvSpPr>
        <p:spPr bwMode="auto">
          <a:xfrm>
            <a:off x="8870488" y="5203556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9910689-20B8-002B-8B1C-7FF513969482}"/>
              </a:ext>
            </a:extLst>
          </p:cNvPr>
          <p:cNvSpPr/>
          <p:nvPr/>
        </p:nvSpPr>
        <p:spPr bwMode="auto">
          <a:xfrm>
            <a:off x="8872148" y="4741909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72E4CF3-7198-69FE-A9DC-2D26B705E485}"/>
              </a:ext>
            </a:extLst>
          </p:cNvPr>
          <p:cNvSpPr/>
          <p:nvPr/>
        </p:nvSpPr>
        <p:spPr bwMode="auto">
          <a:xfrm>
            <a:off x="8870488" y="4219917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080FAE8-7A10-E54C-18C3-BB8325C53C5F}"/>
              </a:ext>
            </a:extLst>
          </p:cNvPr>
          <p:cNvSpPr/>
          <p:nvPr/>
        </p:nvSpPr>
        <p:spPr bwMode="auto">
          <a:xfrm>
            <a:off x="8870488" y="3697925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FE674044-6B74-97B8-3284-B10ECCF79201}"/>
              </a:ext>
            </a:extLst>
          </p:cNvPr>
          <p:cNvCxnSpPr>
            <a:cxnSpLocks/>
          </p:cNvCxnSpPr>
          <p:nvPr/>
        </p:nvCxnSpPr>
        <p:spPr>
          <a:xfrm>
            <a:off x="8973771" y="3810861"/>
            <a:ext cx="0" cy="52199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07566A5A-8C96-CF8C-C7E2-82FD36FB28AC}"/>
              </a:ext>
            </a:extLst>
          </p:cNvPr>
          <p:cNvCxnSpPr>
            <a:cxnSpLocks/>
          </p:cNvCxnSpPr>
          <p:nvPr/>
        </p:nvCxnSpPr>
        <p:spPr>
          <a:xfrm>
            <a:off x="8973771" y="4360171"/>
            <a:ext cx="0" cy="52199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686832AC-5A4B-9191-DD52-86137ABA7A05}"/>
              </a:ext>
            </a:extLst>
          </p:cNvPr>
          <p:cNvCxnSpPr>
            <a:cxnSpLocks/>
          </p:cNvCxnSpPr>
          <p:nvPr/>
        </p:nvCxnSpPr>
        <p:spPr>
          <a:xfrm>
            <a:off x="8973771" y="4882163"/>
            <a:ext cx="0" cy="52199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DF8F11F5-E03E-AA17-2D7D-5213BA8D7ED3}"/>
              </a:ext>
            </a:extLst>
          </p:cNvPr>
          <p:cNvCxnSpPr>
            <a:cxnSpLocks/>
          </p:cNvCxnSpPr>
          <p:nvPr/>
        </p:nvCxnSpPr>
        <p:spPr>
          <a:xfrm>
            <a:off x="8973771" y="5327331"/>
            <a:ext cx="0" cy="52199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9443318-DB2A-14C1-DBF4-A00A12100E57}"/>
              </a:ext>
            </a:extLst>
          </p:cNvPr>
          <p:cNvCxnSpPr>
            <a:cxnSpLocks/>
            <a:endCxn id="11" idx="4"/>
          </p:cNvCxnSpPr>
          <p:nvPr/>
        </p:nvCxnSpPr>
        <p:spPr>
          <a:xfrm>
            <a:off x="8973771" y="5880783"/>
            <a:ext cx="3320" cy="577681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6447F0-C3EA-472D-BB7D-D3E113B342C4}"/>
              </a:ext>
            </a:extLst>
          </p:cNvPr>
          <p:cNvSpPr txBox="1"/>
          <p:nvPr/>
        </p:nvSpPr>
        <p:spPr>
          <a:xfrm>
            <a:off x="8102876" y="6199113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1500 </a:t>
            </a:r>
            <a:r>
              <a:rPr lang="pt-B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DFF044E-9CEE-B83C-CDC8-F38636906BB3}"/>
              </a:ext>
            </a:extLst>
          </p:cNvPr>
          <p:cNvSpPr txBox="1"/>
          <p:nvPr/>
        </p:nvSpPr>
        <p:spPr>
          <a:xfrm>
            <a:off x="8268715" y="5665203"/>
            <a:ext cx="705055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58 </a:t>
            </a:r>
            <a:r>
              <a:rPr lang="pt-B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338FF61-129F-96FA-0B01-0B7C6B3F9826}"/>
              </a:ext>
            </a:extLst>
          </p:cNvPr>
          <p:cNvSpPr txBox="1"/>
          <p:nvPr/>
        </p:nvSpPr>
        <p:spPr>
          <a:xfrm>
            <a:off x="8102876" y="5149575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Século IV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B7BA778-C3F7-4C37-9155-9A8A81CA9B26}"/>
              </a:ext>
            </a:extLst>
          </p:cNvPr>
          <p:cNvSpPr txBox="1"/>
          <p:nvPr/>
        </p:nvSpPr>
        <p:spPr>
          <a:xfrm>
            <a:off x="8102876" y="4669987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Século IX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4CC4B3E-8729-6744-2B1B-6D0DCF473F66}"/>
              </a:ext>
            </a:extLst>
          </p:cNvPr>
          <p:cNvSpPr txBox="1"/>
          <p:nvPr/>
        </p:nvSpPr>
        <p:spPr>
          <a:xfrm>
            <a:off x="7994616" y="4151964"/>
            <a:ext cx="926684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Século XIII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AF90140-A0D8-DF0B-9BE3-7D1D493C18D9}"/>
              </a:ext>
            </a:extLst>
          </p:cNvPr>
          <p:cNvSpPr txBox="1"/>
          <p:nvPr/>
        </p:nvSpPr>
        <p:spPr>
          <a:xfrm>
            <a:off x="7994616" y="3649538"/>
            <a:ext cx="92668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Século XVI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5D82FF-6430-9BBD-4AD3-0CB3032529DA}"/>
              </a:ext>
            </a:extLst>
          </p:cNvPr>
          <p:cNvSpPr txBox="1"/>
          <p:nvPr/>
        </p:nvSpPr>
        <p:spPr>
          <a:xfrm>
            <a:off x="9032052" y="6199112"/>
            <a:ext cx="1060176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Tribo </a:t>
            </a:r>
            <a:r>
              <a:rPr lang="pt-B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Helvetii</a:t>
            </a:r>
            <a:endParaRPr lang="pt-B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7F9AE1-C9A2-FBDD-7027-8A5A6EEF178F}"/>
              </a:ext>
            </a:extLst>
          </p:cNvPr>
          <p:cNvSpPr txBox="1"/>
          <p:nvPr/>
        </p:nvSpPr>
        <p:spPr>
          <a:xfrm>
            <a:off x="9019825" y="5677121"/>
            <a:ext cx="1313288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Império Romano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7318A24-4993-4903-6458-6571B881A89C}"/>
              </a:ext>
            </a:extLst>
          </p:cNvPr>
          <p:cNvSpPr txBox="1"/>
          <p:nvPr/>
        </p:nvSpPr>
        <p:spPr>
          <a:xfrm>
            <a:off x="9019824" y="5141650"/>
            <a:ext cx="148069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Tribos Germânicas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4E84E3-AFD7-88ED-AA15-AD52A0013A10}"/>
              </a:ext>
            </a:extLst>
          </p:cNvPr>
          <p:cNvSpPr txBox="1"/>
          <p:nvPr/>
        </p:nvSpPr>
        <p:spPr>
          <a:xfrm>
            <a:off x="9044278" y="4675258"/>
            <a:ext cx="1596921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Império dos Francos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7A52D98-D53D-9571-CE01-F895012DB176}"/>
              </a:ext>
            </a:extLst>
          </p:cNvPr>
          <p:cNvSpPr txBox="1"/>
          <p:nvPr/>
        </p:nvSpPr>
        <p:spPr>
          <a:xfrm>
            <a:off x="9032051" y="4153267"/>
            <a:ext cx="167964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Antiga Confederação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7FC2422-77D5-31A1-9CBE-706A09876F07}"/>
              </a:ext>
            </a:extLst>
          </p:cNvPr>
          <p:cNvSpPr txBox="1"/>
          <p:nvPr/>
        </p:nvSpPr>
        <p:spPr>
          <a:xfrm>
            <a:off x="9019825" y="3637213"/>
            <a:ext cx="1679648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Reforma Protestante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CB32874-E4BE-BAAB-B29B-6409D375D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35" y="1777674"/>
            <a:ext cx="6242845" cy="433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0A99BCB-C375-C940-FBF6-C6CF0E27C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1758" y="1244608"/>
            <a:ext cx="3916284" cy="59506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573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4395BEE-2B46-F312-46C9-BA7838B3D189}"/>
              </a:ext>
            </a:extLst>
          </p:cNvPr>
          <p:cNvSpPr txBox="1"/>
          <p:nvPr/>
        </p:nvSpPr>
        <p:spPr>
          <a:xfrm>
            <a:off x="3003055" y="0"/>
            <a:ext cx="618588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História da Suíça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8A287AB-3087-6346-C192-C6BD6F9D5F52}"/>
              </a:ext>
            </a:extLst>
          </p:cNvPr>
          <p:cNvSpPr/>
          <p:nvPr/>
        </p:nvSpPr>
        <p:spPr bwMode="auto">
          <a:xfrm>
            <a:off x="8872148" y="6247540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386F455-8932-7B70-052A-CFA72538A261}"/>
              </a:ext>
            </a:extLst>
          </p:cNvPr>
          <p:cNvSpPr/>
          <p:nvPr/>
        </p:nvSpPr>
        <p:spPr bwMode="auto">
          <a:xfrm>
            <a:off x="8870488" y="5725548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00B4C88-F892-E213-509C-F0EBDFD5C9C2}"/>
              </a:ext>
            </a:extLst>
          </p:cNvPr>
          <p:cNvSpPr/>
          <p:nvPr/>
        </p:nvSpPr>
        <p:spPr bwMode="auto">
          <a:xfrm>
            <a:off x="8870488" y="5203556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9910689-20B8-002B-8B1C-7FF513969482}"/>
              </a:ext>
            </a:extLst>
          </p:cNvPr>
          <p:cNvSpPr/>
          <p:nvPr/>
        </p:nvSpPr>
        <p:spPr bwMode="auto">
          <a:xfrm>
            <a:off x="8872148" y="4741909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72E4CF3-7198-69FE-A9DC-2D26B705E485}"/>
              </a:ext>
            </a:extLst>
          </p:cNvPr>
          <p:cNvSpPr/>
          <p:nvPr/>
        </p:nvSpPr>
        <p:spPr bwMode="auto">
          <a:xfrm>
            <a:off x="8870488" y="4219917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080FAE8-7A10-E54C-18C3-BB8325C53C5F}"/>
              </a:ext>
            </a:extLst>
          </p:cNvPr>
          <p:cNvSpPr/>
          <p:nvPr/>
        </p:nvSpPr>
        <p:spPr bwMode="auto">
          <a:xfrm>
            <a:off x="8870488" y="3697925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25292C9-159A-1163-3766-DD36D8300EFC}"/>
              </a:ext>
            </a:extLst>
          </p:cNvPr>
          <p:cNvSpPr/>
          <p:nvPr/>
        </p:nvSpPr>
        <p:spPr bwMode="auto">
          <a:xfrm>
            <a:off x="8870488" y="3175933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669D3FD0-35A0-3BCA-6E03-83AD1D1ACA31}"/>
              </a:ext>
            </a:extLst>
          </p:cNvPr>
          <p:cNvCxnSpPr>
            <a:cxnSpLocks/>
          </p:cNvCxnSpPr>
          <p:nvPr/>
        </p:nvCxnSpPr>
        <p:spPr>
          <a:xfrm>
            <a:off x="8973771" y="3338589"/>
            <a:ext cx="0" cy="52199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FE674044-6B74-97B8-3284-B10ECCF79201}"/>
              </a:ext>
            </a:extLst>
          </p:cNvPr>
          <p:cNvCxnSpPr>
            <a:cxnSpLocks/>
          </p:cNvCxnSpPr>
          <p:nvPr/>
        </p:nvCxnSpPr>
        <p:spPr>
          <a:xfrm>
            <a:off x="8973771" y="3810861"/>
            <a:ext cx="0" cy="52199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07566A5A-8C96-CF8C-C7E2-82FD36FB28AC}"/>
              </a:ext>
            </a:extLst>
          </p:cNvPr>
          <p:cNvCxnSpPr>
            <a:cxnSpLocks/>
          </p:cNvCxnSpPr>
          <p:nvPr/>
        </p:nvCxnSpPr>
        <p:spPr>
          <a:xfrm>
            <a:off x="8973771" y="4360171"/>
            <a:ext cx="0" cy="52199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686832AC-5A4B-9191-DD52-86137ABA7A05}"/>
              </a:ext>
            </a:extLst>
          </p:cNvPr>
          <p:cNvCxnSpPr>
            <a:cxnSpLocks/>
          </p:cNvCxnSpPr>
          <p:nvPr/>
        </p:nvCxnSpPr>
        <p:spPr>
          <a:xfrm>
            <a:off x="8973771" y="4882163"/>
            <a:ext cx="0" cy="52199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DF8F11F5-E03E-AA17-2D7D-5213BA8D7ED3}"/>
              </a:ext>
            </a:extLst>
          </p:cNvPr>
          <p:cNvCxnSpPr>
            <a:cxnSpLocks/>
          </p:cNvCxnSpPr>
          <p:nvPr/>
        </p:nvCxnSpPr>
        <p:spPr>
          <a:xfrm>
            <a:off x="8973771" y="5327331"/>
            <a:ext cx="0" cy="52199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9443318-DB2A-14C1-DBF4-A00A12100E57}"/>
              </a:ext>
            </a:extLst>
          </p:cNvPr>
          <p:cNvCxnSpPr>
            <a:cxnSpLocks/>
            <a:endCxn id="11" idx="4"/>
          </p:cNvCxnSpPr>
          <p:nvPr/>
        </p:nvCxnSpPr>
        <p:spPr>
          <a:xfrm>
            <a:off x="8973771" y="5880783"/>
            <a:ext cx="3320" cy="577681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6447F0-C3EA-472D-BB7D-D3E113B342C4}"/>
              </a:ext>
            </a:extLst>
          </p:cNvPr>
          <p:cNvSpPr txBox="1"/>
          <p:nvPr/>
        </p:nvSpPr>
        <p:spPr>
          <a:xfrm>
            <a:off x="8102876" y="6199113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1500 </a:t>
            </a:r>
            <a:r>
              <a:rPr lang="pt-B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DFF044E-9CEE-B83C-CDC8-F38636906BB3}"/>
              </a:ext>
            </a:extLst>
          </p:cNvPr>
          <p:cNvSpPr txBox="1"/>
          <p:nvPr/>
        </p:nvSpPr>
        <p:spPr>
          <a:xfrm>
            <a:off x="8268715" y="5665203"/>
            <a:ext cx="705055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58 </a:t>
            </a:r>
            <a:r>
              <a:rPr lang="pt-B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338FF61-129F-96FA-0B01-0B7C6B3F9826}"/>
              </a:ext>
            </a:extLst>
          </p:cNvPr>
          <p:cNvSpPr txBox="1"/>
          <p:nvPr/>
        </p:nvSpPr>
        <p:spPr>
          <a:xfrm>
            <a:off x="8102876" y="5149575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Século IV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B7BA778-C3F7-4C37-9155-9A8A81CA9B26}"/>
              </a:ext>
            </a:extLst>
          </p:cNvPr>
          <p:cNvSpPr txBox="1"/>
          <p:nvPr/>
        </p:nvSpPr>
        <p:spPr>
          <a:xfrm>
            <a:off x="8102876" y="4669987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Século IX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4CC4B3E-8729-6744-2B1B-6D0DCF473F66}"/>
              </a:ext>
            </a:extLst>
          </p:cNvPr>
          <p:cNvSpPr txBox="1"/>
          <p:nvPr/>
        </p:nvSpPr>
        <p:spPr>
          <a:xfrm>
            <a:off x="7994616" y="4151964"/>
            <a:ext cx="926684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Século XIII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AF90140-A0D8-DF0B-9BE3-7D1D493C18D9}"/>
              </a:ext>
            </a:extLst>
          </p:cNvPr>
          <p:cNvSpPr txBox="1"/>
          <p:nvPr/>
        </p:nvSpPr>
        <p:spPr>
          <a:xfrm>
            <a:off x="7994616" y="3649538"/>
            <a:ext cx="92668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Século XVI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3426416-454E-B3FA-84A9-6CC6A6A45F96}"/>
              </a:ext>
            </a:extLst>
          </p:cNvPr>
          <p:cNvSpPr txBox="1"/>
          <p:nvPr/>
        </p:nvSpPr>
        <p:spPr>
          <a:xfrm>
            <a:off x="7898300" y="3169950"/>
            <a:ext cx="1023000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Século XVIII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5D82FF-6430-9BBD-4AD3-0CB3032529DA}"/>
              </a:ext>
            </a:extLst>
          </p:cNvPr>
          <p:cNvSpPr txBox="1"/>
          <p:nvPr/>
        </p:nvSpPr>
        <p:spPr>
          <a:xfrm>
            <a:off x="9032052" y="6199112"/>
            <a:ext cx="1060176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Tribo </a:t>
            </a:r>
            <a:r>
              <a:rPr lang="pt-B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Helvetii</a:t>
            </a:r>
            <a:endParaRPr lang="pt-B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7F9AE1-C9A2-FBDD-7027-8A5A6EEF178F}"/>
              </a:ext>
            </a:extLst>
          </p:cNvPr>
          <p:cNvSpPr txBox="1"/>
          <p:nvPr/>
        </p:nvSpPr>
        <p:spPr>
          <a:xfrm>
            <a:off x="9019825" y="5677121"/>
            <a:ext cx="1313288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Império Romano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7318A24-4993-4903-6458-6571B881A89C}"/>
              </a:ext>
            </a:extLst>
          </p:cNvPr>
          <p:cNvSpPr txBox="1"/>
          <p:nvPr/>
        </p:nvSpPr>
        <p:spPr>
          <a:xfrm>
            <a:off x="9019824" y="5141650"/>
            <a:ext cx="148069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Tribos Germânicas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4E84E3-AFD7-88ED-AA15-AD52A0013A10}"/>
              </a:ext>
            </a:extLst>
          </p:cNvPr>
          <p:cNvSpPr txBox="1"/>
          <p:nvPr/>
        </p:nvSpPr>
        <p:spPr>
          <a:xfrm>
            <a:off x="9044278" y="4675258"/>
            <a:ext cx="1596921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Império dos Francos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7A52D98-D53D-9571-CE01-F895012DB176}"/>
              </a:ext>
            </a:extLst>
          </p:cNvPr>
          <p:cNvSpPr txBox="1"/>
          <p:nvPr/>
        </p:nvSpPr>
        <p:spPr>
          <a:xfrm>
            <a:off x="9032051" y="4153267"/>
            <a:ext cx="167964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Antiga Confederação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7FC2422-77D5-31A1-9CBE-706A09876F07}"/>
              </a:ext>
            </a:extLst>
          </p:cNvPr>
          <p:cNvSpPr txBox="1"/>
          <p:nvPr/>
        </p:nvSpPr>
        <p:spPr>
          <a:xfrm>
            <a:off x="9019825" y="3637213"/>
            <a:ext cx="1679648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Reforma Protestante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1E28C1D-1F24-2A19-1992-7FCDC16F7A0F}"/>
              </a:ext>
            </a:extLst>
          </p:cNvPr>
          <p:cNvSpPr txBox="1"/>
          <p:nvPr/>
        </p:nvSpPr>
        <p:spPr>
          <a:xfrm>
            <a:off x="9044278" y="3125954"/>
            <a:ext cx="1596917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Revolução Francesa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B6420726-D2AE-0AD0-C8E8-10C72FA18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9" y="2319383"/>
            <a:ext cx="6230320" cy="380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7E8D211-206C-D220-C389-E91788196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82" y="1400648"/>
            <a:ext cx="2589994" cy="563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51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2" fill="hold" nodeType="click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1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1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4395BEE-2B46-F312-46C9-BA7838B3D189}"/>
              </a:ext>
            </a:extLst>
          </p:cNvPr>
          <p:cNvSpPr txBox="1"/>
          <p:nvPr/>
        </p:nvSpPr>
        <p:spPr>
          <a:xfrm>
            <a:off x="3003055" y="0"/>
            <a:ext cx="618588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História da Suíça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8A287AB-3087-6346-C192-C6BD6F9D5F52}"/>
              </a:ext>
            </a:extLst>
          </p:cNvPr>
          <p:cNvSpPr/>
          <p:nvPr/>
        </p:nvSpPr>
        <p:spPr bwMode="auto">
          <a:xfrm>
            <a:off x="8872148" y="6247540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386F455-8932-7B70-052A-CFA72538A261}"/>
              </a:ext>
            </a:extLst>
          </p:cNvPr>
          <p:cNvSpPr/>
          <p:nvPr/>
        </p:nvSpPr>
        <p:spPr bwMode="auto">
          <a:xfrm>
            <a:off x="8870488" y="5725548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00B4C88-F892-E213-509C-F0EBDFD5C9C2}"/>
              </a:ext>
            </a:extLst>
          </p:cNvPr>
          <p:cNvSpPr/>
          <p:nvPr/>
        </p:nvSpPr>
        <p:spPr bwMode="auto">
          <a:xfrm>
            <a:off x="8870488" y="5203556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9910689-20B8-002B-8B1C-7FF513969482}"/>
              </a:ext>
            </a:extLst>
          </p:cNvPr>
          <p:cNvSpPr/>
          <p:nvPr/>
        </p:nvSpPr>
        <p:spPr bwMode="auto">
          <a:xfrm>
            <a:off x="8872148" y="4741909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72E4CF3-7198-69FE-A9DC-2D26B705E485}"/>
              </a:ext>
            </a:extLst>
          </p:cNvPr>
          <p:cNvSpPr/>
          <p:nvPr/>
        </p:nvSpPr>
        <p:spPr bwMode="auto">
          <a:xfrm>
            <a:off x="8870488" y="4219917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080FAE8-7A10-E54C-18C3-BB8325C53C5F}"/>
              </a:ext>
            </a:extLst>
          </p:cNvPr>
          <p:cNvSpPr/>
          <p:nvPr/>
        </p:nvSpPr>
        <p:spPr bwMode="auto">
          <a:xfrm>
            <a:off x="8870488" y="3697925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25292C9-159A-1163-3766-DD36D8300EFC}"/>
              </a:ext>
            </a:extLst>
          </p:cNvPr>
          <p:cNvSpPr/>
          <p:nvPr/>
        </p:nvSpPr>
        <p:spPr bwMode="auto">
          <a:xfrm>
            <a:off x="8870488" y="3175933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83A6AB4-4922-0BD9-E451-7462728C4210}"/>
              </a:ext>
            </a:extLst>
          </p:cNvPr>
          <p:cNvSpPr/>
          <p:nvPr/>
        </p:nvSpPr>
        <p:spPr bwMode="auto">
          <a:xfrm>
            <a:off x="8868828" y="2702087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C49E1C7-50C8-AC05-E5C2-692FC47D7DC8}"/>
              </a:ext>
            </a:extLst>
          </p:cNvPr>
          <p:cNvCxnSpPr>
            <a:cxnSpLocks/>
          </p:cNvCxnSpPr>
          <p:nvPr/>
        </p:nvCxnSpPr>
        <p:spPr>
          <a:xfrm>
            <a:off x="8973771" y="2776718"/>
            <a:ext cx="0" cy="52199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669D3FD0-35A0-3BCA-6E03-83AD1D1ACA31}"/>
              </a:ext>
            </a:extLst>
          </p:cNvPr>
          <p:cNvCxnSpPr>
            <a:cxnSpLocks/>
          </p:cNvCxnSpPr>
          <p:nvPr/>
        </p:nvCxnSpPr>
        <p:spPr>
          <a:xfrm>
            <a:off x="8973771" y="3338589"/>
            <a:ext cx="0" cy="52199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FE674044-6B74-97B8-3284-B10ECCF79201}"/>
              </a:ext>
            </a:extLst>
          </p:cNvPr>
          <p:cNvCxnSpPr>
            <a:cxnSpLocks/>
          </p:cNvCxnSpPr>
          <p:nvPr/>
        </p:nvCxnSpPr>
        <p:spPr>
          <a:xfrm>
            <a:off x="8973771" y="3810861"/>
            <a:ext cx="0" cy="52199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07566A5A-8C96-CF8C-C7E2-82FD36FB28AC}"/>
              </a:ext>
            </a:extLst>
          </p:cNvPr>
          <p:cNvCxnSpPr>
            <a:cxnSpLocks/>
          </p:cNvCxnSpPr>
          <p:nvPr/>
        </p:nvCxnSpPr>
        <p:spPr>
          <a:xfrm>
            <a:off x="8973771" y="4360171"/>
            <a:ext cx="0" cy="52199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686832AC-5A4B-9191-DD52-86137ABA7A05}"/>
              </a:ext>
            </a:extLst>
          </p:cNvPr>
          <p:cNvCxnSpPr>
            <a:cxnSpLocks/>
          </p:cNvCxnSpPr>
          <p:nvPr/>
        </p:nvCxnSpPr>
        <p:spPr>
          <a:xfrm>
            <a:off x="8973771" y="4882163"/>
            <a:ext cx="0" cy="52199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DF8F11F5-E03E-AA17-2D7D-5213BA8D7ED3}"/>
              </a:ext>
            </a:extLst>
          </p:cNvPr>
          <p:cNvCxnSpPr>
            <a:cxnSpLocks/>
          </p:cNvCxnSpPr>
          <p:nvPr/>
        </p:nvCxnSpPr>
        <p:spPr>
          <a:xfrm>
            <a:off x="8973771" y="5327331"/>
            <a:ext cx="0" cy="52199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9443318-DB2A-14C1-DBF4-A00A12100E57}"/>
              </a:ext>
            </a:extLst>
          </p:cNvPr>
          <p:cNvCxnSpPr>
            <a:cxnSpLocks/>
            <a:endCxn id="11" idx="4"/>
          </p:cNvCxnSpPr>
          <p:nvPr/>
        </p:nvCxnSpPr>
        <p:spPr>
          <a:xfrm>
            <a:off x="8973771" y="5880783"/>
            <a:ext cx="3320" cy="577681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6447F0-C3EA-472D-BB7D-D3E113B342C4}"/>
              </a:ext>
            </a:extLst>
          </p:cNvPr>
          <p:cNvSpPr txBox="1"/>
          <p:nvPr/>
        </p:nvSpPr>
        <p:spPr>
          <a:xfrm>
            <a:off x="8102876" y="6199113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1500 </a:t>
            </a:r>
            <a:r>
              <a:rPr lang="pt-B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DFF044E-9CEE-B83C-CDC8-F38636906BB3}"/>
              </a:ext>
            </a:extLst>
          </p:cNvPr>
          <p:cNvSpPr txBox="1"/>
          <p:nvPr/>
        </p:nvSpPr>
        <p:spPr>
          <a:xfrm>
            <a:off x="8268715" y="5665203"/>
            <a:ext cx="705055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58 </a:t>
            </a:r>
            <a:r>
              <a:rPr lang="pt-B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338FF61-129F-96FA-0B01-0B7C6B3F9826}"/>
              </a:ext>
            </a:extLst>
          </p:cNvPr>
          <p:cNvSpPr txBox="1"/>
          <p:nvPr/>
        </p:nvSpPr>
        <p:spPr>
          <a:xfrm>
            <a:off x="8102876" y="5149575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Século IV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B7BA778-C3F7-4C37-9155-9A8A81CA9B26}"/>
              </a:ext>
            </a:extLst>
          </p:cNvPr>
          <p:cNvSpPr txBox="1"/>
          <p:nvPr/>
        </p:nvSpPr>
        <p:spPr>
          <a:xfrm>
            <a:off x="8102876" y="4669987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Século IX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4CC4B3E-8729-6744-2B1B-6D0DCF473F66}"/>
              </a:ext>
            </a:extLst>
          </p:cNvPr>
          <p:cNvSpPr txBox="1"/>
          <p:nvPr/>
        </p:nvSpPr>
        <p:spPr>
          <a:xfrm>
            <a:off x="7994616" y="4151964"/>
            <a:ext cx="926684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Século XIII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AF90140-A0D8-DF0B-9BE3-7D1D493C18D9}"/>
              </a:ext>
            </a:extLst>
          </p:cNvPr>
          <p:cNvSpPr txBox="1"/>
          <p:nvPr/>
        </p:nvSpPr>
        <p:spPr>
          <a:xfrm>
            <a:off x="7994616" y="3649538"/>
            <a:ext cx="92668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Século XVI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3426416-454E-B3FA-84A9-6CC6A6A45F96}"/>
              </a:ext>
            </a:extLst>
          </p:cNvPr>
          <p:cNvSpPr txBox="1"/>
          <p:nvPr/>
        </p:nvSpPr>
        <p:spPr>
          <a:xfrm>
            <a:off x="7942152" y="3169950"/>
            <a:ext cx="979148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Século VIII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80D1B87-60CC-07D1-FDFF-A0D25A67030C}"/>
              </a:ext>
            </a:extLst>
          </p:cNvPr>
          <p:cNvSpPr txBox="1"/>
          <p:nvPr/>
        </p:nvSpPr>
        <p:spPr>
          <a:xfrm>
            <a:off x="7942152" y="2630165"/>
            <a:ext cx="979147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Século XIX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5D82FF-6430-9BBD-4AD3-0CB3032529DA}"/>
              </a:ext>
            </a:extLst>
          </p:cNvPr>
          <p:cNvSpPr txBox="1"/>
          <p:nvPr/>
        </p:nvSpPr>
        <p:spPr>
          <a:xfrm>
            <a:off x="9032052" y="6199112"/>
            <a:ext cx="1060176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Tribo </a:t>
            </a:r>
            <a:r>
              <a:rPr lang="pt-B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Helvetii</a:t>
            </a:r>
            <a:endParaRPr lang="pt-B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7F9AE1-C9A2-FBDD-7027-8A5A6EEF178F}"/>
              </a:ext>
            </a:extLst>
          </p:cNvPr>
          <p:cNvSpPr txBox="1"/>
          <p:nvPr/>
        </p:nvSpPr>
        <p:spPr>
          <a:xfrm>
            <a:off x="9019825" y="5677121"/>
            <a:ext cx="1313288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Império Romano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7318A24-4993-4903-6458-6571B881A89C}"/>
              </a:ext>
            </a:extLst>
          </p:cNvPr>
          <p:cNvSpPr txBox="1"/>
          <p:nvPr/>
        </p:nvSpPr>
        <p:spPr>
          <a:xfrm>
            <a:off x="9019824" y="5141650"/>
            <a:ext cx="148069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Tribos Germânicas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4E84E3-AFD7-88ED-AA15-AD52A0013A10}"/>
              </a:ext>
            </a:extLst>
          </p:cNvPr>
          <p:cNvSpPr txBox="1"/>
          <p:nvPr/>
        </p:nvSpPr>
        <p:spPr>
          <a:xfrm>
            <a:off x="9044278" y="4675258"/>
            <a:ext cx="1596921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Império dos Francos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7A52D98-D53D-9571-CE01-F895012DB176}"/>
              </a:ext>
            </a:extLst>
          </p:cNvPr>
          <p:cNvSpPr txBox="1"/>
          <p:nvPr/>
        </p:nvSpPr>
        <p:spPr>
          <a:xfrm>
            <a:off x="9032051" y="4153267"/>
            <a:ext cx="167964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Antiga Confederação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7FC2422-77D5-31A1-9CBE-706A09876F07}"/>
              </a:ext>
            </a:extLst>
          </p:cNvPr>
          <p:cNvSpPr txBox="1"/>
          <p:nvPr/>
        </p:nvSpPr>
        <p:spPr>
          <a:xfrm>
            <a:off x="9019825" y="3637213"/>
            <a:ext cx="1679648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Reforma Protestante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1E28C1D-1F24-2A19-1992-7FCDC16F7A0F}"/>
              </a:ext>
            </a:extLst>
          </p:cNvPr>
          <p:cNvSpPr txBox="1"/>
          <p:nvPr/>
        </p:nvSpPr>
        <p:spPr>
          <a:xfrm>
            <a:off x="9044278" y="3125954"/>
            <a:ext cx="1596917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Revolução Francesa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0C942111-CFE1-A0BE-3D4C-B0DEC487D28B}"/>
              </a:ext>
            </a:extLst>
          </p:cNvPr>
          <p:cNvSpPr txBox="1"/>
          <p:nvPr/>
        </p:nvSpPr>
        <p:spPr>
          <a:xfrm>
            <a:off x="9059343" y="2644100"/>
            <a:ext cx="1704827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Constituição Moderna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9868E685-60DC-1FF6-0E96-1316018DDD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8" t="45955" r="29531" b="3214"/>
          <a:stretch/>
        </p:blipFill>
        <p:spPr>
          <a:xfrm>
            <a:off x="963866" y="1889963"/>
            <a:ext cx="6087062" cy="4524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Elipse 29">
            <a:extLst>
              <a:ext uri="{FF2B5EF4-FFF2-40B4-BE49-F238E27FC236}">
                <a16:creationId xmlns:a16="http://schemas.microsoft.com/office/drawing/2014/main" id="{58178317-86AD-9924-F677-F0A40EE5AA17}"/>
              </a:ext>
            </a:extLst>
          </p:cNvPr>
          <p:cNvSpPr/>
          <p:nvPr/>
        </p:nvSpPr>
        <p:spPr bwMode="auto">
          <a:xfrm>
            <a:off x="3698240" y="3723710"/>
            <a:ext cx="850448" cy="707131"/>
          </a:xfrm>
          <a:prstGeom prst="ellipse">
            <a:avLst/>
          </a:prstGeom>
          <a:noFill/>
          <a:ln w="57150" cap="flat">
            <a:solidFill>
              <a:srgbClr val="FF1514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07196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9" grpId="0"/>
      <p:bldP spid="36" grpId="0"/>
      <p:bldP spid="30" grpId="0" animBg="1"/>
      <p:bldP spid="3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9CDF17E-EE5A-1298-D7C9-2B072D3EF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" b="98625" l="375" r="96750">
                        <a14:foregroundMark x1="33750" y1="15125" x2="31750" y2="19250"/>
                        <a14:foregroundMark x1="37125" y1="15625" x2="20875" y2="28125"/>
                        <a14:foregroundMark x1="20875" y1="28125" x2="30000" y2="33500"/>
                        <a14:foregroundMark x1="30750" y1="28625" x2="53750" y2="14750"/>
                        <a14:foregroundMark x1="53750" y1="14750" x2="34500" y2="10875"/>
                        <a14:foregroundMark x1="34500" y1="10875" x2="16000" y2="28750"/>
                        <a14:foregroundMark x1="16000" y1="28750" x2="7875" y2="60750"/>
                        <a14:foregroundMark x1="7875" y1="60750" x2="23625" y2="81750"/>
                        <a14:foregroundMark x1="23625" y1="81750" x2="29750" y2="82500"/>
                        <a14:foregroundMark x1="39625" y1="98875" x2="63125" y2="96875"/>
                        <a14:foregroundMark x1="63125" y1="96875" x2="80000" y2="86500"/>
                        <a14:foregroundMark x1="80000" y1="86500" x2="92000" y2="66750"/>
                        <a14:foregroundMark x1="92000" y1="66750" x2="95500" y2="41750"/>
                        <a14:foregroundMark x1="95500" y1="41750" x2="82750" y2="13625"/>
                        <a14:foregroundMark x1="82750" y1="13625" x2="65000" y2="5250"/>
                        <a14:foregroundMark x1="65000" y1="5250" x2="42375" y2="4375"/>
                        <a14:foregroundMark x1="42375" y1="4375" x2="15375" y2="17000"/>
                        <a14:foregroundMark x1="15375" y1="17000" x2="5375" y2="37625"/>
                        <a14:foregroundMark x1="5375" y1="37625" x2="4000" y2="63250"/>
                        <a14:foregroundMark x1="4000" y1="63250" x2="18625" y2="89125"/>
                        <a14:foregroundMark x1="18625" y1="89125" x2="40750" y2="98625"/>
                        <a14:foregroundMark x1="40750" y1="98625" x2="41000" y2="98625"/>
                        <a14:foregroundMark x1="41000" y1="94750" x2="35750" y2="73375"/>
                        <a14:foregroundMark x1="35750" y1="73375" x2="21500" y2="75375"/>
                        <a14:foregroundMark x1="13625" y1="75125" x2="30750" y2="71500"/>
                        <a14:foregroundMark x1="26625" y1="71750" x2="33250" y2="69500"/>
                        <a14:foregroundMark x1="43500" y1="88375" x2="75125" y2="86875"/>
                        <a14:foregroundMark x1="54750" y1="92750" x2="75625" y2="77625"/>
                        <a14:foregroundMark x1="75625" y1="77625" x2="72375" y2="80000"/>
                        <a14:foregroundMark x1="72375" y1="85250" x2="81750" y2="69500"/>
                        <a14:foregroundMark x1="65375" y1="79500" x2="71000" y2="70250"/>
                        <a14:foregroundMark x1="65125" y1="74625" x2="66500" y2="68250"/>
                        <a14:foregroundMark x1="65125" y1="67750" x2="76875" y2="63875"/>
                        <a14:foregroundMark x1="65625" y1="67000" x2="60375" y2="53875"/>
                        <a14:foregroundMark x1="52125" y1="62375" x2="68750" y2="49500"/>
                        <a14:foregroundMark x1="68750" y1="49500" x2="65875" y2="29750"/>
                        <a14:foregroundMark x1="65875" y1="29750" x2="62625" y2="24125"/>
                        <a14:foregroundMark x1="54750" y1="25125" x2="42750" y2="11625"/>
                        <a14:foregroundMark x1="48875" y1="16375" x2="68250" y2="29750"/>
                        <a14:foregroundMark x1="68250" y1="29750" x2="75625" y2="27375"/>
                        <a14:foregroundMark x1="76625" y1="34750" x2="90625" y2="50625"/>
                        <a14:foregroundMark x1="90625" y1="50625" x2="91750" y2="61875"/>
                        <a14:foregroundMark x1="93500" y1="69500" x2="93375" y2="45000"/>
                        <a14:foregroundMark x1="93375" y1="45000" x2="90625" y2="36875"/>
                        <a14:foregroundMark x1="94750" y1="32750" x2="96750" y2="62625"/>
                        <a14:foregroundMark x1="96250" y1="44500" x2="95500" y2="57750"/>
                        <a14:foregroundMark x1="67250" y1="5000" x2="42000" y2="1875"/>
                        <a14:foregroundMark x1="42000" y1="1875" x2="34250" y2="6000"/>
                        <a14:foregroundMark x1="34500" y1="7750" x2="59000" y2="5250"/>
                        <a14:foregroundMark x1="59000" y1="5250" x2="61125" y2="5750"/>
                        <a14:foregroundMark x1="25875" y1="67250" x2="29500" y2="68500"/>
                        <a14:foregroundMark x1="31250" y1="65875" x2="19000" y2="65375"/>
                        <a14:foregroundMark x1="2375" y1="57500" x2="5250" y2="34375"/>
                        <a14:foregroundMark x1="5250" y1="34375" x2="5500" y2="34250"/>
                        <a14:foregroundMark x1="674" y1="57296" x2="5250" y2="38875"/>
                        <a14:foregroundMark x1="375" y1="58500" x2="623" y2="57500"/>
                        <a14:backgroundMark x1="6125" y1="11750" x2="4500" y2="10625"/>
                        <a14:backgroundMark x1="12625" y1="8500" x2="9875" y2="8500"/>
                        <a14:backgroundMark x1="25125" y1="3125" x2="7625" y2="13625"/>
                        <a14:backgroundMark x1="7625" y1="13625" x2="7000" y2="12125"/>
                        <a14:backgroundMark x1="7250" y1="11125" x2="125" y2="6500"/>
                        <a14:backgroundMark x1="750" y1="61875" x2="250" y2="59500"/>
                        <a14:backgroundMark x1="750" y1="57500" x2="250" y2="5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614" y="4141693"/>
            <a:ext cx="2076771" cy="207677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D1B27D4A-0AFA-B7F2-2C64-2D5DC96E6A74}"/>
              </a:ext>
            </a:extLst>
          </p:cNvPr>
          <p:cNvSpPr/>
          <p:nvPr/>
        </p:nvSpPr>
        <p:spPr bwMode="auto">
          <a:xfrm>
            <a:off x="4280646" y="4560792"/>
            <a:ext cx="484095" cy="49754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32A34D0-E2D3-93A8-8A3A-6C1469BA03A3}"/>
              </a:ext>
            </a:extLst>
          </p:cNvPr>
          <p:cNvSpPr/>
          <p:nvPr/>
        </p:nvSpPr>
        <p:spPr bwMode="auto">
          <a:xfrm>
            <a:off x="4951558" y="3644152"/>
            <a:ext cx="484095" cy="49754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1CA3C73-E013-0E8B-1E1A-E8E7646B0A8C}"/>
              </a:ext>
            </a:extLst>
          </p:cNvPr>
          <p:cNvSpPr/>
          <p:nvPr/>
        </p:nvSpPr>
        <p:spPr bwMode="auto">
          <a:xfrm>
            <a:off x="6650290" y="3644152"/>
            <a:ext cx="484095" cy="49754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9728DCC-BDC5-ED21-03A1-3E976A607099}"/>
              </a:ext>
            </a:extLst>
          </p:cNvPr>
          <p:cNvSpPr/>
          <p:nvPr/>
        </p:nvSpPr>
        <p:spPr bwMode="auto">
          <a:xfrm>
            <a:off x="7427258" y="4560793"/>
            <a:ext cx="484095" cy="49754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9D24326-F903-8F0D-1114-3E925A66DE19}"/>
              </a:ext>
            </a:extLst>
          </p:cNvPr>
          <p:cNvSpPr txBox="1"/>
          <p:nvPr/>
        </p:nvSpPr>
        <p:spPr>
          <a:xfrm>
            <a:off x="4314263" y="4560792"/>
            <a:ext cx="4504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1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5462292-FBFF-2005-8D73-D3B916C1B29B}"/>
              </a:ext>
            </a:extLst>
          </p:cNvPr>
          <p:cNvSpPr txBox="1"/>
          <p:nvPr/>
        </p:nvSpPr>
        <p:spPr>
          <a:xfrm>
            <a:off x="4985175" y="3644152"/>
            <a:ext cx="556534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2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37BE170-842B-2BE4-2A77-580CCBED5BF0}"/>
              </a:ext>
            </a:extLst>
          </p:cNvPr>
          <p:cNvSpPr txBox="1"/>
          <p:nvPr/>
        </p:nvSpPr>
        <p:spPr>
          <a:xfrm>
            <a:off x="7466516" y="4560791"/>
            <a:ext cx="4504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4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F7791DE-2633-775F-2034-8990BCAD7C44}"/>
              </a:ext>
            </a:extLst>
          </p:cNvPr>
          <p:cNvSpPr txBox="1"/>
          <p:nvPr/>
        </p:nvSpPr>
        <p:spPr>
          <a:xfrm>
            <a:off x="6683907" y="3648622"/>
            <a:ext cx="4504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3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6F34C85-F19E-0276-BDBB-4BE0C0353D4E}"/>
              </a:ext>
            </a:extLst>
          </p:cNvPr>
          <p:cNvSpPr/>
          <p:nvPr/>
        </p:nvSpPr>
        <p:spPr bwMode="auto">
          <a:xfrm>
            <a:off x="2671349" y="4141693"/>
            <a:ext cx="956824" cy="95698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0726F266-E36B-319D-832A-4545804CFBBC}"/>
              </a:ext>
            </a:extLst>
          </p:cNvPr>
          <p:cNvSpPr/>
          <p:nvPr/>
        </p:nvSpPr>
        <p:spPr bwMode="auto">
          <a:xfrm rot="5400000">
            <a:off x="3169248" y="4228457"/>
            <a:ext cx="889746" cy="770007"/>
          </a:xfrm>
          <a:prstGeom prst="triangle">
            <a:avLst>
              <a:gd name="adj" fmla="val 66544"/>
            </a:avLst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58154DD-FADA-C17A-DA82-94D72BD7441F}"/>
              </a:ext>
            </a:extLst>
          </p:cNvPr>
          <p:cNvSpPr/>
          <p:nvPr/>
        </p:nvSpPr>
        <p:spPr bwMode="auto">
          <a:xfrm>
            <a:off x="2750180" y="4233598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AD087E1-8574-8C79-2005-F2CA1C709BA8}"/>
              </a:ext>
            </a:extLst>
          </p:cNvPr>
          <p:cNvSpPr/>
          <p:nvPr/>
        </p:nvSpPr>
        <p:spPr bwMode="auto">
          <a:xfrm>
            <a:off x="8563827" y="4170825"/>
            <a:ext cx="956824" cy="95698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BC0E0F9B-DA9B-0F8D-32E4-01EA359D6138}"/>
              </a:ext>
            </a:extLst>
          </p:cNvPr>
          <p:cNvSpPr/>
          <p:nvPr/>
        </p:nvSpPr>
        <p:spPr bwMode="auto">
          <a:xfrm rot="14632131">
            <a:off x="8318460" y="4370520"/>
            <a:ext cx="682390" cy="907517"/>
          </a:xfrm>
          <a:prstGeom prst="triangle">
            <a:avLst>
              <a:gd name="adj" fmla="val 86961"/>
            </a:avLst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3E49D2D-27A4-6C28-BDF6-A9C14F9F8C2F}"/>
              </a:ext>
            </a:extLst>
          </p:cNvPr>
          <p:cNvSpPr/>
          <p:nvPr/>
        </p:nvSpPr>
        <p:spPr bwMode="auto">
          <a:xfrm>
            <a:off x="8658190" y="4262729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870F906-3E22-49D7-A77D-211772EF6026}"/>
              </a:ext>
            </a:extLst>
          </p:cNvPr>
          <p:cNvSpPr/>
          <p:nvPr/>
        </p:nvSpPr>
        <p:spPr bwMode="auto">
          <a:xfrm rot="8322987">
            <a:off x="7667418" y="2741750"/>
            <a:ext cx="956824" cy="95698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F633411D-F6B3-F501-B2B2-3A78692D26FC}"/>
              </a:ext>
            </a:extLst>
          </p:cNvPr>
          <p:cNvSpPr/>
          <p:nvPr/>
        </p:nvSpPr>
        <p:spPr bwMode="auto">
          <a:xfrm rot="13781707">
            <a:off x="7414546" y="3042000"/>
            <a:ext cx="817762" cy="956825"/>
          </a:xfrm>
          <a:prstGeom prst="triangle">
            <a:avLst>
              <a:gd name="adj" fmla="val 74681"/>
            </a:avLst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59AACD5-B3D6-8F6E-34B3-7C6518A7EFFE}"/>
              </a:ext>
            </a:extLst>
          </p:cNvPr>
          <p:cNvSpPr/>
          <p:nvPr/>
        </p:nvSpPr>
        <p:spPr bwMode="auto">
          <a:xfrm rot="8322987">
            <a:off x="7746249" y="2833655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F3D00E-D4B4-8F51-0E38-6A2306E1C05D}"/>
              </a:ext>
            </a:extLst>
          </p:cNvPr>
          <p:cNvSpPr/>
          <p:nvPr/>
        </p:nvSpPr>
        <p:spPr bwMode="auto">
          <a:xfrm rot="1664256">
            <a:off x="3468133" y="2660044"/>
            <a:ext cx="956824" cy="95698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39BEC856-97D2-364F-E321-2EAD43DBEF45}"/>
              </a:ext>
            </a:extLst>
          </p:cNvPr>
          <p:cNvSpPr/>
          <p:nvPr/>
        </p:nvSpPr>
        <p:spPr bwMode="auto">
          <a:xfrm rot="7064256">
            <a:off x="3922540" y="2846421"/>
            <a:ext cx="889746" cy="956825"/>
          </a:xfrm>
          <a:prstGeom prst="triangle">
            <a:avLst>
              <a:gd name="adj" fmla="val 59961"/>
            </a:avLst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03F05A4-FB28-CC42-062D-63A759887808}"/>
              </a:ext>
            </a:extLst>
          </p:cNvPr>
          <p:cNvSpPr/>
          <p:nvPr/>
        </p:nvSpPr>
        <p:spPr bwMode="auto">
          <a:xfrm rot="1664256">
            <a:off x="3546964" y="2751949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AE7550-90A7-AF8F-563A-2BA611366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06" y="4342417"/>
            <a:ext cx="542086" cy="542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3F3C7DBC-DCF7-0A8F-898B-BAC620C47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98" y="2844232"/>
            <a:ext cx="559218" cy="5592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34B61101-27BA-4817-C256-BAA0EFC2FF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00" b="93778" l="7556" r="92000">
                        <a14:foregroundMark x1="10466" y1="80079" x2="10424" y2="80142"/>
                        <a14:foregroundMark x1="11322" y1="78795" x2="11277" y2="78863"/>
                        <a14:foregroundMark x1="12000" y1="77778" x2="11521" y2="78497"/>
                        <a14:foregroundMark x1="14293" y1="92000" x2="17333" y2="92000"/>
                        <a14:foregroundMark x1="13007" y1="92000" x2="13132" y2="92000"/>
                        <a14:foregroundMark x1="10222" y1="92000" x2="12452" y2="92000"/>
                        <a14:foregroundMark x1="66793" y1="77617" x2="67903" y2="76804"/>
                        <a14:foregroundMark x1="45333" y1="93333" x2="47879" y2="91468"/>
                        <a14:foregroundMark x1="80569" y1="54667" x2="80000" y2="56889"/>
                        <a14:foregroundMark x1="80669" y1="54274" x2="80569" y2="54667"/>
                        <a14:foregroundMark x1="81225" y1="52102" x2="81052" y2="52779"/>
                        <a14:foregroundMark x1="84889" y1="37778" x2="84077" y2="40950"/>
                        <a14:foregroundMark x1="89333" y1="16889" x2="89333" y2="25333"/>
                        <a14:foregroundMark x1="80444" y1="8000" x2="80000" y2="18222"/>
                        <a14:foregroundMark x1="68894" y1="24452" x2="67689" y2="22443"/>
                        <a14:foregroundMark x1="12000" y1="22667" x2="12000" y2="32889"/>
                        <a14:foregroundMark x1="20444" y1="12889" x2="19556" y2="22667"/>
                        <a14:foregroundMark x1="53333" y1="25778" x2="57203" y2="27888"/>
                        <a14:foregroundMark x1="92000" y1="73778" x2="92444" y2="80444"/>
                        <a14:foregroundMark x1="63277" y1="19094" x2="63377" y2="19237"/>
                        <a14:foregroundMark x1="50222" y1="93778" x2="60444" y2="92889"/>
                        <a14:backgroundMark x1="25333" y1="47111" x2="25333" y2="47111"/>
                        <a14:backgroundMark x1="21333" y1="52000" x2="32889" y2="3556"/>
                        <a14:backgroundMark x1="18222" y1="41333" x2="4889" y2="52444"/>
                        <a14:backgroundMark x1="56000" y1="86667" x2="56000" y2="86667"/>
                        <a14:backgroundMark x1="56000" y1="83556" x2="56000" y2="83556"/>
                        <a14:backgroundMark x1="54222" y1="83556" x2="64000" y2="84000"/>
                        <a14:backgroundMark x1="65778" y1="82222" x2="68444" y2="80444"/>
                        <a14:backgroundMark x1="66667" y1="81333" x2="66667" y2="81333"/>
                        <a14:backgroundMark x1="66667" y1="80444" x2="71111" y2="80889"/>
                        <a14:backgroundMark x1="65778" y1="80444" x2="72000" y2="79556"/>
                        <a14:backgroundMark x1="72889" y1="69778" x2="79556" y2="69778"/>
                        <a14:backgroundMark x1="67111" y1="80444" x2="63111" y2="79556"/>
                        <a14:backgroundMark x1="71556" y1="80444" x2="75556" y2="77333"/>
                        <a14:backgroundMark x1="66222" y1="80444" x2="76000" y2="76000"/>
                        <a14:backgroundMark x1="82667" y1="48000" x2="82667" y2="48000"/>
                        <a14:backgroundMark x1="81333" y1="52444" x2="81333" y2="44889"/>
                        <a14:backgroundMark x1="82667" y1="40889" x2="82222" y2="51111"/>
                        <a14:backgroundMark x1="81333" y1="54667" x2="81333" y2="54667"/>
                        <a14:backgroundMark x1="80444" y1="53778" x2="80444" y2="53778"/>
                        <a14:backgroundMark x1="80444" y1="52444" x2="80889" y2="51556"/>
                        <a14:backgroundMark x1="81778" y1="54667" x2="79111" y2="50222"/>
                        <a14:backgroundMark x1="67556" y1="26667" x2="67556" y2="26667"/>
                        <a14:backgroundMark x1="67111" y1="24889" x2="68889" y2="32000"/>
                        <a14:backgroundMark x1="56000" y1="29333" x2="56000" y2="29333"/>
                        <a14:backgroundMark x1="56000" y1="29778" x2="60000" y2="29778"/>
                        <a14:backgroundMark x1="68000" y1="27556" x2="66208" y2="22404"/>
                        <a14:backgroundMark x1="62222" y1="20000" x2="65333" y2="24000"/>
                        <a14:backgroundMark x1="60889" y1="21778" x2="62667" y2="20444"/>
                        <a14:backgroundMark x1="12889" y1="82222" x2="11111" y2="78222"/>
                        <a14:backgroundMark x1="11111" y1="88000" x2="9333" y2="76889"/>
                        <a14:backgroundMark x1="12000" y1="86222" x2="12889" y2="77778"/>
                        <a14:backgroundMark x1="12000" y1="88444" x2="12000" y2="76889"/>
                        <a14:backgroundMark x1="12000" y1="81778" x2="12000" y2="78667"/>
                        <a14:backgroundMark x1="10667" y1="78667" x2="10222" y2="80000"/>
                        <a14:backgroundMark x1="10222" y1="81333" x2="11111" y2="83556"/>
                        <a14:backgroundMark x1="11111" y1="83556" x2="11111" y2="83556"/>
                        <a14:backgroundMark x1="11556" y1="84000" x2="11556" y2="84000"/>
                        <a14:backgroundMark x1="11556" y1="82667" x2="11556" y2="82667"/>
                        <a14:backgroundMark x1="11556" y1="81333" x2="11556" y2="81333"/>
                        <a14:backgroundMark x1="31556" y1="92444" x2="36000" y2="92000"/>
                        <a14:backgroundMark x1="33778" y1="92000" x2="34222" y2="92444"/>
                        <a14:backgroundMark x1="31111" y1="91556" x2="38222" y2="94667"/>
                        <a14:backgroundMark x1="48444" y1="90667" x2="51788" y2="91181"/>
                        <a14:backgroundMark x1="30667" y1="91111" x2="33333" y2="91111"/>
                        <a14:backgroundMark x1="28889" y1="90667" x2="31111" y2="90667"/>
                        <a14:backgroundMark x1="29333" y1="91111" x2="25333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671" y="2957719"/>
            <a:ext cx="525041" cy="5250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B1AA965A-6BAE-B6A2-0617-E01728CF63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364" y="4312147"/>
            <a:ext cx="616072" cy="6160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76A0D579-0BB4-5267-FBE2-F8E6E1EC06B9}"/>
              </a:ext>
            </a:extLst>
          </p:cNvPr>
          <p:cNvSpPr txBox="1"/>
          <p:nvPr/>
        </p:nvSpPr>
        <p:spPr>
          <a:xfrm>
            <a:off x="3916125" y="293281"/>
            <a:ext cx="431334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Suíça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7" name="Zoom de Slide 36">
                <a:extLst>
                  <a:ext uri="{FF2B5EF4-FFF2-40B4-BE49-F238E27FC236}">
                    <a16:creationId xmlns:a16="http://schemas.microsoft.com/office/drawing/2014/main" id="{7CF00012-3EF5-5046-76DA-C3085088B48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85478" y="4435056"/>
              <a:ext cx="532232" cy="313078"/>
            </p:xfrm>
            <a:graphic>
              <a:graphicData uri="http://schemas.microsoft.com/office/powerpoint/2016/slidezoom">
                <pslz:sldZm>
                  <pslz:sldZmObj sldId="271" cId="2777334066">
                    <pslz:zmPr id="{D1AAF581-3413-40CF-8903-1DB1E0129CF1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2232" cy="31307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7" name="Zoom de Slide 3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7CF00012-3EF5-5046-76DA-C3085088B4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5478" y="4435056"/>
                <a:ext cx="532232" cy="31307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Zoom de Slide 28">
                <a:extLst>
                  <a:ext uri="{FF2B5EF4-FFF2-40B4-BE49-F238E27FC236}">
                    <a16:creationId xmlns:a16="http://schemas.microsoft.com/office/drawing/2014/main" id="{413BBF38-49DE-E366-DF86-E304D6F70BA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647164" y="2981254"/>
              <a:ext cx="534752" cy="314560"/>
            </p:xfrm>
            <a:graphic>
              <a:graphicData uri="http://schemas.microsoft.com/office/powerpoint/2016/slidezoom">
                <pslz:sldZm>
                  <pslz:sldZmObj sldId="272" cId="1602161775">
                    <pslz:zmPr id="{EFE0326C-E037-4824-A57E-4CF6D06CD26F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4752" cy="3145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Zoom de Slide 2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13BBF38-49DE-E366-DF86-E304D6F70B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7164" y="2981254"/>
                <a:ext cx="534752" cy="31456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Zoom de Slide 26">
                <a:extLst>
                  <a:ext uri="{FF2B5EF4-FFF2-40B4-BE49-F238E27FC236}">
                    <a16:creationId xmlns:a16="http://schemas.microsoft.com/office/drawing/2014/main" id="{7F5BCB80-A6B4-EC1F-170D-0DB1BBB5F7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5777688"/>
                  </p:ext>
                </p:extLst>
              </p:nvPr>
            </p:nvGraphicFramePr>
            <p:xfrm>
              <a:off x="7886679" y="3068265"/>
              <a:ext cx="516710" cy="303947"/>
            </p:xfrm>
            <a:graphic>
              <a:graphicData uri="http://schemas.microsoft.com/office/powerpoint/2016/slidezoom">
                <pslz:sldZm>
                  <pslz:sldZmObj sldId="273" cId="1523238083">
                    <pslz:zmPr id="{F8174D68-9303-45A0-8F42-952A16FF0B50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6710" cy="30394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Zoom de Slide 2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7F5BCB80-A6B4-EC1F-170D-0DB1BBB5F7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6679" y="3068265"/>
                <a:ext cx="516710" cy="30394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45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E72AE25-B15C-7306-BE41-E842A0063D65}"/>
              </a:ext>
            </a:extLst>
          </p:cNvPr>
          <p:cNvSpPr txBox="1"/>
          <p:nvPr/>
        </p:nvSpPr>
        <p:spPr>
          <a:xfrm>
            <a:off x="2841624" y="128181"/>
            <a:ext cx="6508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Custo de vida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3C993EB-EA0A-165B-64DE-ED6F8D912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t="6153" r="721" b="81218"/>
          <a:stretch>
            <a:fillRect/>
          </a:stretch>
        </p:blipFill>
        <p:spPr>
          <a:xfrm>
            <a:off x="3559913" y="2016028"/>
            <a:ext cx="4788000" cy="679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9F63CFA-3AD5-1CC5-D0A9-0CC6BCFE6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336" b="30078" l="9961" r="89258">
                        <a14:foregroundMark x1="42403" y1="20966" x2="46289" y2="21484"/>
                        <a14:backgroundMark x1="33984" y1="31055" x2="66602" y2="31641"/>
                        <a14:backgroundMark x1="31641" y1="16406" x2="55664" y2="17188"/>
                        <a14:backgroundMark x1="55664" y1="17188" x2="68359" y2="16602"/>
                        <a14:backgroundMark x1="32227" y1="17578" x2="39844" y2="17578"/>
                        <a14:backgroundMark x1="40039" y1="17773" x2="49609" y2="17773"/>
                        <a14:backgroundMark x1="50195" y1="17773" x2="67383" y2="18164"/>
                        <a14:backgroundMark x1="32422" y1="17969" x2="36523" y2="17969"/>
                        <a14:backgroundMark x1="36914" y1="17969" x2="40625" y2="18164"/>
                        <a14:backgroundMark x1="40820" y1="18164" x2="46680" y2="18164"/>
                        <a14:backgroundMark x1="46680" y1="18164" x2="53125" y2="18164"/>
                        <a14:backgroundMark x1="54297" y1="18164" x2="61133" y2="18359"/>
                        <a14:backgroundMark x1="53711" y1="18164" x2="53711" y2="18164"/>
                        <a14:backgroundMark x1="62109" y1="18164" x2="62109" y2="18164"/>
                        <a14:backgroundMark x1="61328" y1="18164" x2="63477" y2="18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" t="18782" r="721" b="68588"/>
          <a:stretch>
            <a:fillRect/>
          </a:stretch>
        </p:blipFill>
        <p:spPr>
          <a:xfrm>
            <a:off x="3553615" y="2700762"/>
            <a:ext cx="4823076" cy="68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C8684FDB-31B4-439F-36A3-1F83AA128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t="31412" r="721" b="55959"/>
          <a:stretch>
            <a:fillRect/>
          </a:stretch>
        </p:blipFill>
        <p:spPr>
          <a:xfrm>
            <a:off x="3536030" y="3374049"/>
            <a:ext cx="4835769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32494AB5-C8EF-E68E-C8AD-EAB486C75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t="44041" r="721" b="43329"/>
          <a:stretch>
            <a:fillRect/>
          </a:stretch>
        </p:blipFill>
        <p:spPr>
          <a:xfrm>
            <a:off x="3536030" y="4058783"/>
            <a:ext cx="4835769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3E0AF8BD-48E0-8A31-76AC-F6560FD6A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t="56671" r="721" b="30699"/>
          <a:stretch>
            <a:fillRect/>
          </a:stretch>
        </p:blipFill>
        <p:spPr>
          <a:xfrm>
            <a:off x="3536029" y="4728375"/>
            <a:ext cx="4835769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EAA7CF92-A358-14F5-710D-84501BD16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t="68930" r="721" b="18441"/>
          <a:stretch>
            <a:fillRect/>
          </a:stretch>
        </p:blipFill>
        <p:spPr>
          <a:xfrm>
            <a:off x="3536029" y="5378348"/>
            <a:ext cx="4835769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62197670-2086-BB3F-53A4-EB052C611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t="81189" r="721" b="6182"/>
          <a:stretch>
            <a:fillRect/>
          </a:stretch>
        </p:blipFill>
        <p:spPr>
          <a:xfrm>
            <a:off x="3536029" y="6044019"/>
            <a:ext cx="4835769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3238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C8684FDB-31B4-439F-36A3-1F83AA128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t="31412" r="721" b="55959"/>
          <a:stretch>
            <a:fillRect/>
          </a:stretch>
        </p:blipFill>
        <p:spPr>
          <a:xfrm>
            <a:off x="3133172" y="3327446"/>
            <a:ext cx="4835769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E72AE25-B15C-7306-BE41-E842A0063D65}"/>
              </a:ext>
            </a:extLst>
          </p:cNvPr>
          <p:cNvSpPr txBox="1"/>
          <p:nvPr/>
        </p:nvSpPr>
        <p:spPr>
          <a:xfrm>
            <a:off x="2841624" y="128181"/>
            <a:ext cx="6508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Custo de vida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3C993EB-EA0A-165B-64DE-ED6F8D912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t="6153" r="721" b="81218"/>
          <a:stretch>
            <a:fillRect/>
          </a:stretch>
        </p:blipFill>
        <p:spPr>
          <a:xfrm>
            <a:off x="3133172" y="2021737"/>
            <a:ext cx="4788000" cy="679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9F63CFA-3AD5-1CC5-D0A9-0CC6BCFE6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045" b="30149" l="10036" r="89363">
                        <a14:foregroundMark x1="50586" y1="23633" x2="50586" y2="23633"/>
                        <a14:foregroundMark x1="58594" y1="23242" x2="58594" y2="23242"/>
                        <a14:foregroundMark x1="43663" y1="21104" x2="56250" y2="22656"/>
                        <a14:backgroundMark x1="67188" y1="18359" x2="65234" y2="18164"/>
                        <a14:backgroundMark x1="65039" y1="18164" x2="33008" y2="18359"/>
                        <a14:backgroundMark x1="32422" y1="18359" x2="46680" y2="17188"/>
                        <a14:backgroundMark x1="46680" y1="17188" x2="59180" y2="17383"/>
                        <a14:backgroundMark x1="59180" y1="17383" x2="42383" y2="16992"/>
                        <a14:backgroundMark x1="48828" y1="16602" x2="62305" y2="16797"/>
                        <a14:backgroundMark x1="62305" y1="16797" x2="58594" y2="17383"/>
                        <a14:backgroundMark x1="66797" y1="17969" x2="63086" y2="16797"/>
                        <a14:backgroundMark x1="64648" y1="17578" x2="68359" y2="17383"/>
                        <a14:backgroundMark x1="66602" y1="17773" x2="69336" y2="175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" t="18782" r="721" b="68588"/>
          <a:stretch>
            <a:fillRect/>
          </a:stretch>
        </p:blipFill>
        <p:spPr>
          <a:xfrm>
            <a:off x="3911424" y="2698962"/>
            <a:ext cx="4823076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32494AB5-C8EF-E68E-C8AD-EAB486C75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t="44041" r="721" b="43329"/>
          <a:stretch>
            <a:fillRect/>
          </a:stretch>
        </p:blipFill>
        <p:spPr>
          <a:xfrm>
            <a:off x="3911424" y="4011445"/>
            <a:ext cx="4835769" cy="6731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3E0AF8BD-48E0-8A31-76AC-F6560FD6A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t="56671" r="721" b="30699"/>
          <a:stretch>
            <a:fillRect/>
          </a:stretch>
        </p:blipFill>
        <p:spPr>
          <a:xfrm>
            <a:off x="3085402" y="4685467"/>
            <a:ext cx="4835769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EAA7CF92-A358-14F5-710D-84501BD16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t="68930" r="721" b="18441"/>
          <a:stretch>
            <a:fillRect/>
          </a:stretch>
        </p:blipFill>
        <p:spPr>
          <a:xfrm>
            <a:off x="4124693" y="5369467"/>
            <a:ext cx="4835769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62197670-2086-BB3F-53A4-EB052C611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t="81189" r="721" b="6182"/>
          <a:stretch>
            <a:fillRect/>
          </a:stretch>
        </p:blipFill>
        <p:spPr>
          <a:xfrm>
            <a:off x="3085402" y="6055267"/>
            <a:ext cx="4835769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C6601FF5-AFD5-1664-A6E1-769D1CD87FBD}"/>
              </a:ext>
            </a:extLst>
          </p:cNvPr>
          <p:cNvSpPr/>
          <p:nvPr/>
        </p:nvSpPr>
        <p:spPr bwMode="auto">
          <a:xfrm>
            <a:off x="6846094" y="2340791"/>
            <a:ext cx="97536" cy="91653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136BC7CB-0344-92E4-B246-5F167B65241E}"/>
              </a:ext>
            </a:extLst>
          </p:cNvPr>
          <p:cNvCxnSpPr>
            <a:cxnSpLocks/>
          </p:cNvCxnSpPr>
          <p:nvPr/>
        </p:nvCxnSpPr>
        <p:spPr>
          <a:xfrm>
            <a:off x="6919440" y="2386618"/>
            <a:ext cx="741448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>
            <a:extLst>
              <a:ext uri="{FF2B5EF4-FFF2-40B4-BE49-F238E27FC236}">
                <a16:creationId xmlns:a16="http://schemas.microsoft.com/office/drawing/2014/main" id="{D2F94F96-D0FA-D439-966E-0C5B66DBE337}"/>
              </a:ext>
            </a:extLst>
          </p:cNvPr>
          <p:cNvSpPr/>
          <p:nvPr/>
        </p:nvSpPr>
        <p:spPr bwMode="auto">
          <a:xfrm>
            <a:off x="7581900" y="2027402"/>
            <a:ext cx="739140" cy="72426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12DFE687-1A70-CB53-7B79-75A1EFF0C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035" y="2123180"/>
            <a:ext cx="489671" cy="4896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" name="Elipse 21">
            <a:extLst>
              <a:ext uri="{FF2B5EF4-FFF2-40B4-BE49-F238E27FC236}">
                <a16:creationId xmlns:a16="http://schemas.microsoft.com/office/drawing/2014/main" id="{EDCC34C0-3346-9FFB-DCE8-B6B5DDAC9163}"/>
              </a:ext>
            </a:extLst>
          </p:cNvPr>
          <p:cNvSpPr/>
          <p:nvPr/>
        </p:nvSpPr>
        <p:spPr bwMode="auto">
          <a:xfrm>
            <a:off x="7080801" y="3577724"/>
            <a:ext cx="97536" cy="91653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EA299A63-F1BC-C18D-9E0A-E8E18D3BD006}"/>
              </a:ext>
            </a:extLst>
          </p:cNvPr>
          <p:cNvCxnSpPr>
            <a:cxnSpLocks/>
          </p:cNvCxnSpPr>
          <p:nvPr/>
        </p:nvCxnSpPr>
        <p:spPr>
          <a:xfrm>
            <a:off x="7154147" y="3623551"/>
            <a:ext cx="741448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24">
            <a:extLst>
              <a:ext uri="{FF2B5EF4-FFF2-40B4-BE49-F238E27FC236}">
                <a16:creationId xmlns:a16="http://schemas.microsoft.com/office/drawing/2014/main" id="{2CF69C72-5C74-CFB1-2AB0-D44098A50B86}"/>
              </a:ext>
            </a:extLst>
          </p:cNvPr>
          <p:cNvSpPr/>
          <p:nvPr/>
        </p:nvSpPr>
        <p:spPr bwMode="auto">
          <a:xfrm>
            <a:off x="7816607" y="3264335"/>
            <a:ext cx="739140" cy="72426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D7375BE0-F790-DFBC-9575-542463B45DC8}"/>
              </a:ext>
            </a:extLst>
          </p:cNvPr>
          <p:cNvSpPr/>
          <p:nvPr/>
        </p:nvSpPr>
        <p:spPr bwMode="auto">
          <a:xfrm>
            <a:off x="7432900" y="4938367"/>
            <a:ext cx="97536" cy="91653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6AFF9AB-6531-DEB5-9274-206DC5878549}"/>
              </a:ext>
            </a:extLst>
          </p:cNvPr>
          <p:cNvCxnSpPr>
            <a:cxnSpLocks/>
          </p:cNvCxnSpPr>
          <p:nvPr/>
        </p:nvCxnSpPr>
        <p:spPr>
          <a:xfrm>
            <a:off x="7506246" y="4984194"/>
            <a:ext cx="741448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33">
            <a:extLst>
              <a:ext uri="{FF2B5EF4-FFF2-40B4-BE49-F238E27FC236}">
                <a16:creationId xmlns:a16="http://schemas.microsoft.com/office/drawing/2014/main" id="{4B872076-DB64-5F24-FAFC-34421C74DE14}"/>
              </a:ext>
            </a:extLst>
          </p:cNvPr>
          <p:cNvSpPr/>
          <p:nvPr/>
        </p:nvSpPr>
        <p:spPr bwMode="auto">
          <a:xfrm>
            <a:off x="8168706" y="4624978"/>
            <a:ext cx="739140" cy="72426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D3504DB9-88EB-6D7C-D48F-19616BFD93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3298" y="4763048"/>
            <a:ext cx="443862" cy="4509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7" name="Elipse 36">
            <a:extLst>
              <a:ext uri="{FF2B5EF4-FFF2-40B4-BE49-F238E27FC236}">
                <a16:creationId xmlns:a16="http://schemas.microsoft.com/office/drawing/2014/main" id="{847CA3B0-6771-F040-DBF2-32AD271ED560}"/>
              </a:ext>
            </a:extLst>
          </p:cNvPr>
          <p:cNvSpPr/>
          <p:nvPr/>
        </p:nvSpPr>
        <p:spPr bwMode="auto">
          <a:xfrm>
            <a:off x="7350271" y="6328737"/>
            <a:ext cx="97536" cy="91653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3E343CD9-54B6-AF2E-483E-E1A06DA74407}"/>
              </a:ext>
            </a:extLst>
          </p:cNvPr>
          <p:cNvCxnSpPr>
            <a:cxnSpLocks/>
          </p:cNvCxnSpPr>
          <p:nvPr/>
        </p:nvCxnSpPr>
        <p:spPr>
          <a:xfrm>
            <a:off x="7423617" y="6374564"/>
            <a:ext cx="741448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ipse 38">
            <a:extLst>
              <a:ext uri="{FF2B5EF4-FFF2-40B4-BE49-F238E27FC236}">
                <a16:creationId xmlns:a16="http://schemas.microsoft.com/office/drawing/2014/main" id="{FA10DD03-AC48-D150-59D7-DE9C139433C9}"/>
              </a:ext>
            </a:extLst>
          </p:cNvPr>
          <p:cNvSpPr/>
          <p:nvPr/>
        </p:nvSpPr>
        <p:spPr bwMode="auto">
          <a:xfrm>
            <a:off x="8086077" y="6015348"/>
            <a:ext cx="739140" cy="72426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EF057EDB-3A43-E7AF-59F4-DC49A2CB0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0366" y="6054439"/>
            <a:ext cx="556827" cy="5641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1" name="Elipse 40">
            <a:extLst>
              <a:ext uri="{FF2B5EF4-FFF2-40B4-BE49-F238E27FC236}">
                <a16:creationId xmlns:a16="http://schemas.microsoft.com/office/drawing/2014/main" id="{3A0006E0-F2C7-9D27-C670-0026174B164F}"/>
              </a:ext>
            </a:extLst>
          </p:cNvPr>
          <p:cNvSpPr/>
          <p:nvPr/>
        </p:nvSpPr>
        <p:spPr bwMode="auto">
          <a:xfrm>
            <a:off x="4988299" y="2920908"/>
            <a:ext cx="97536" cy="91653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E3084598-6119-A5C1-32C9-6A7C01E85F50}"/>
              </a:ext>
            </a:extLst>
          </p:cNvPr>
          <p:cNvCxnSpPr>
            <a:cxnSpLocks/>
          </p:cNvCxnSpPr>
          <p:nvPr/>
        </p:nvCxnSpPr>
        <p:spPr>
          <a:xfrm>
            <a:off x="4260118" y="2966282"/>
            <a:ext cx="741448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ipse 43">
            <a:extLst>
              <a:ext uri="{FF2B5EF4-FFF2-40B4-BE49-F238E27FC236}">
                <a16:creationId xmlns:a16="http://schemas.microsoft.com/office/drawing/2014/main" id="{EE96C47F-90A2-7CED-5F83-478C1B0FDF6D}"/>
              </a:ext>
            </a:extLst>
          </p:cNvPr>
          <p:cNvSpPr/>
          <p:nvPr/>
        </p:nvSpPr>
        <p:spPr bwMode="auto">
          <a:xfrm>
            <a:off x="3566964" y="2569321"/>
            <a:ext cx="739140" cy="72426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3486E334-F637-806C-8EF3-1C611DB7EF72}"/>
              </a:ext>
            </a:extLst>
          </p:cNvPr>
          <p:cNvSpPr/>
          <p:nvPr/>
        </p:nvSpPr>
        <p:spPr bwMode="auto">
          <a:xfrm>
            <a:off x="4336393" y="4299922"/>
            <a:ext cx="97536" cy="91653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4D83CBD-5793-6531-1707-959D54A94243}"/>
              </a:ext>
            </a:extLst>
          </p:cNvPr>
          <p:cNvCxnSpPr>
            <a:cxnSpLocks/>
          </p:cNvCxnSpPr>
          <p:nvPr/>
        </p:nvCxnSpPr>
        <p:spPr>
          <a:xfrm>
            <a:off x="3608212" y="4345296"/>
            <a:ext cx="741448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ipse 58">
            <a:extLst>
              <a:ext uri="{FF2B5EF4-FFF2-40B4-BE49-F238E27FC236}">
                <a16:creationId xmlns:a16="http://schemas.microsoft.com/office/drawing/2014/main" id="{44E461DF-63E3-843D-A24D-8550B043AC25}"/>
              </a:ext>
            </a:extLst>
          </p:cNvPr>
          <p:cNvSpPr/>
          <p:nvPr/>
        </p:nvSpPr>
        <p:spPr bwMode="auto">
          <a:xfrm>
            <a:off x="2915058" y="3948335"/>
            <a:ext cx="739140" cy="72426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60355E2F-71A2-E83A-C563-6867521C34AF}"/>
              </a:ext>
            </a:extLst>
          </p:cNvPr>
          <p:cNvSpPr/>
          <p:nvPr/>
        </p:nvSpPr>
        <p:spPr bwMode="auto">
          <a:xfrm>
            <a:off x="4426305" y="5694158"/>
            <a:ext cx="97536" cy="91653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9F8E1C7D-5592-61FF-0807-71BC21F3859C}"/>
              </a:ext>
            </a:extLst>
          </p:cNvPr>
          <p:cNvCxnSpPr>
            <a:cxnSpLocks/>
          </p:cNvCxnSpPr>
          <p:nvPr/>
        </p:nvCxnSpPr>
        <p:spPr>
          <a:xfrm>
            <a:off x="3698124" y="5739532"/>
            <a:ext cx="741448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ipse 66">
            <a:extLst>
              <a:ext uri="{FF2B5EF4-FFF2-40B4-BE49-F238E27FC236}">
                <a16:creationId xmlns:a16="http://schemas.microsoft.com/office/drawing/2014/main" id="{CADE21BC-CB17-DF0B-AA6A-7B64B97ACAB4}"/>
              </a:ext>
            </a:extLst>
          </p:cNvPr>
          <p:cNvSpPr/>
          <p:nvPr/>
        </p:nvSpPr>
        <p:spPr bwMode="auto">
          <a:xfrm>
            <a:off x="3004970" y="5342571"/>
            <a:ext cx="739140" cy="72426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68" name="Imagem 67">
            <a:extLst>
              <a:ext uri="{FF2B5EF4-FFF2-40B4-BE49-F238E27FC236}">
                <a16:creationId xmlns:a16="http://schemas.microsoft.com/office/drawing/2014/main" id="{6DF99A9A-3CC1-F791-64F2-FA2ABAF8E0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5402" y="5401120"/>
            <a:ext cx="621787" cy="6768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13E1CD40-D934-BD82-9EA9-A5A3C8E7A4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0010" y="3362082"/>
            <a:ext cx="485458" cy="4896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2" name="Imagem 81">
            <a:extLst>
              <a:ext uri="{FF2B5EF4-FFF2-40B4-BE49-F238E27FC236}">
                <a16:creationId xmlns:a16="http://schemas.microsoft.com/office/drawing/2014/main" id="{EF4C20C1-0CFD-1138-797E-81DFBBDEDF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1698" y="2676072"/>
            <a:ext cx="489671" cy="4896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8BCE6149-092F-18C3-D5E2-02DAB4B30C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6800" y="4056676"/>
            <a:ext cx="489671" cy="486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4" name="CaixaDeTexto 83">
            <a:extLst>
              <a:ext uri="{FF2B5EF4-FFF2-40B4-BE49-F238E27FC236}">
                <a16:creationId xmlns:a16="http://schemas.microsoft.com/office/drawing/2014/main" id="{211192C6-0238-E04B-A1AB-EA623EA0A66E}"/>
              </a:ext>
            </a:extLst>
          </p:cNvPr>
          <p:cNvSpPr txBox="1"/>
          <p:nvPr/>
        </p:nvSpPr>
        <p:spPr>
          <a:xfrm>
            <a:off x="8439867" y="2035488"/>
            <a:ext cx="3383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</a:rPr>
              <a:t>Em cidades populares, pode custar 1,460 Francos pro mês, e em lugares menos populares são 1.131 Francos por mês</a:t>
            </a: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20F46409-D09A-CF1F-28A5-B05EBAB8A6B8}"/>
              </a:ext>
            </a:extLst>
          </p:cNvPr>
          <p:cNvSpPr txBox="1"/>
          <p:nvPr/>
        </p:nvSpPr>
        <p:spPr>
          <a:xfrm>
            <a:off x="9244767" y="1493329"/>
            <a:ext cx="1774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spc="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Aluguel</a:t>
            </a:r>
            <a:endParaRPr lang="pt-BR" sz="2400" b="1" spc="3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2784796F-DEE0-E5B0-E00B-7491FB34C165}"/>
              </a:ext>
            </a:extLst>
          </p:cNvPr>
          <p:cNvSpPr txBox="1"/>
          <p:nvPr/>
        </p:nvSpPr>
        <p:spPr>
          <a:xfrm>
            <a:off x="8747193" y="3288323"/>
            <a:ext cx="29074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</a:rPr>
              <a:t>A comida é de alta qualidade na Suíça, fazendo ser mais caro, e para uma pessoa, ela pode gastar 450 francos por mês em compras no mercado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47E0B6E0-A2DF-34AC-587E-D2FE18581115}"/>
              </a:ext>
            </a:extLst>
          </p:cNvPr>
          <p:cNvSpPr txBox="1"/>
          <p:nvPr/>
        </p:nvSpPr>
        <p:spPr>
          <a:xfrm>
            <a:off x="9171069" y="2784838"/>
            <a:ext cx="192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spc="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Mercado</a:t>
            </a:r>
            <a:endParaRPr lang="pt-BR" sz="2800" b="1" spc="3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80F6D657-A50E-CB35-A250-64893D510828}"/>
              </a:ext>
            </a:extLst>
          </p:cNvPr>
          <p:cNvSpPr txBox="1"/>
          <p:nvPr/>
        </p:nvSpPr>
        <p:spPr>
          <a:xfrm>
            <a:off x="9065054" y="4700394"/>
            <a:ext cx="2729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</a:rPr>
              <a:t>Com um dos Maiores Salários do mundo, a Suíça tem em média o salário mínimo de 6,500 Francos Suíços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7B974CE4-4E27-64E6-83BD-CB1A5FAA3400}"/>
              </a:ext>
            </a:extLst>
          </p:cNvPr>
          <p:cNvSpPr txBox="1"/>
          <p:nvPr/>
        </p:nvSpPr>
        <p:spPr>
          <a:xfrm>
            <a:off x="9643858" y="4349704"/>
            <a:ext cx="137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spc="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Salário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E3765148-03C0-5D2E-7122-37C994E57B3F}"/>
              </a:ext>
            </a:extLst>
          </p:cNvPr>
          <p:cNvSpPr txBox="1"/>
          <p:nvPr/>
        </p:nvSpPr>
        <p:spPr>
          <a:xfrm>
            <a:off x="8866293" y="6041058"/>
            <a:ext cx="3260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</a:rPr>
              <a:t>Ir para a academia, ir jantar fora, assistir um cinema, e duas idas para tomar um drink, pode custar 200 francos em uma noite.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1609C815-2DBF-3D3B-228D-2384EF77878B}"/>
              </a:ext>
            </a:extLst>
          </p:cNvPr>
          <p:cNvSpPr txBox="1"/>
          <p:nvPr/>
        </p:nvSpPr>
        <p:spPr>
          <a:xfrm>
            <a:off x="9513419" y="5648984"/>
            <a:ext cx="137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spc="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Lazer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3E280FBA-0EEE-9599-3BA4-21DBEB5F121F}"/>
              </a:ext>
            </a:extLst>
          </p:cNvPr>
          <p:cNvSpPr txBox="1"/>
          <p:nvPr/>
        </p:nvSpPr>
        <p:spPr>
          <a:xfrm>
            <a:off x="1018056" y="2614174"/>
            <a:ext cx="22510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</a:rPr>
              <a:t>Na </a:t>
            </a:r>
            <a:r>
              <a:rPr lang="pt-BR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</a:rPr>
              <a:t>Suiça</a:t>
            </a:r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</a:rPr>
              <a:t> se gasta 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</a:rPr>
              <a:t>em</a:t>
            </a:r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</a:rPr>
              <a:t> média de 224 Francos por mês em água, eletricidade e em gás 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476AF7B1-2219-8743-2B9E-1A15DBAD9FA5}"/>
              </a:ext>
            </a:extLst>
          </p:cNvPr>
          <p:cNvSpPr txBox="1"/>
          <p:nvPr/>
        </p:nvSpPr>
        <p:spPr>
          <a:xfrm>
            <a:off x="1100875" y="2273973"/>
            <a:ext cx="208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spc="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Despesa fixa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0D601E26-D889-CD6E-DDEF-64EB6B476662}"/>
              </a:ext>
            </a:extLst>
          </p:cNvPr>
          <p:cNvSpPr txBox="1"/>
          <p:nvPr/>
        </p:nvSpPr>
        <p:spPr>
          <a:xfrm>
            <a:off x="407216" y="4008103"/>
            <a:ext cx="2354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</a:rPr>
              <a:t>O plano de saúde mensal tem o custo de 220 Francos suíços por mês.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AC50C38-ABFC-4041-6840-9F81FB15C98F}"/>
              </a:ext>
            </a:extLst>
          </p:cNvPr>
          <p:cNvSpPr txBox="1"/>
          <p:nvPr/>
        </p:nvSpPr>
        <p:spPr>
          <a:xfrm>
            <a:off x="459351" y="3634355"/>
            <a:ext cx="2326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spc="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Plano de saúde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208A4F72-B927-8302-BF50-E10E7DD64C09}"/>
              </a:ext>
            </a:extLst>
          </p:cNvPr>
          <p:cNvSpPr txBox="1"/>
          <p:nvPr/>
        </p:nvSpPr>
        <p:spPr>
          <a:xfrm>
            <a:off x="188008" y="5437125"/>
            <a:ext cx="26817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</a:rPr>
              <a:t>Os suíços usam muito transporte, podendo se cobrar 81 Francos anualmente em Bilhete único, e para os que tem carro a gasolina está 1.82 o Litro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DB1DCE39-D374-546D-45E0-FDC7980D63E5}"/>
              </a:ext>
            </a:extLst>
          </p:cNvPr>
          <p:cNvSpPr txBox="1"/>
          <p:nvPr/>
        </p:nvSpPr>
        <p:spPr>
          <a:xfrm>
            <a:off x="599100" y="5022775"/>
            <a:ext cx="182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spc="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136065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8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8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8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8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8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8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8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8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22" grpId="0" animBg="1"/>
      <p:bldP spid="25" grpId="0" animBg="1"/>
      <p:bldP spid="31" grpId="0" animBg="1"/>
      <p:bldP spid="34" grpId="0" animBg="1"/>
      <p:bldP spid="37" grpId="0" animBg="1"/>
      <p:bldP spid="39" grpId="0" animBg="1"/>
      <p:bldP spid="41" grpId="0" animBg="1"/>
      <p:bldP spid="44" grpId="0" animBg="1"/>
      <p:bldP spid="57" grpId="0" animBg="1"/>
      <p:bldP spid="59" grpId="0" animBg="1"/>
      <p:bldP spid="65" grpId="0" animBg="1"/>
      <p:bldP spid="67" grpId="0" animBg="1"/>
      <p:bldP spid="84" grpId="0"/>
      <p:bldP spid="85" grpId="0"/>
      <p:bldP spid="88" grpId="0"/>
      <p:bldP spid="89" grpId="0"/>
      <p:bldP spid="90" grpId="0"/>
      <p:bldP spid="91" grpId="0"/>
      <p:bldP spid="92" grpId="0"/>
      <p:bldP spid="93" grpId="0"/>
      <p:bldP spid="96" grpId="0"/>
      <p:bldP spid="97" grpId="0"/>
      <p:bldP spid="98" grpId="0"/>
      <p:bldP spid="99" grpId="0"/>
      <p:bldP spid="100" grpId="0"/>
      <p:bldP spid="10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E72AE25-B15C-7306-BE41-E842A0063D65}"/>
              </a:ext>
            </a:extLst>
          </p:cNvPr>
          <p:cNvSpPr txBox="1"/>
          <p:nvPr/>
        </p:nvSpPr>
        <p:spPr>
          <a:xfrm>
            <a:off x="2841624" y="128181"/>
            <a:ext cx="6508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Custo de vida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3C993EB-EA0A-165B-64DE-ED6F8D912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t="6153" r="721" b="81218"/>
          <a:stretch>
            <a:fillRect/>
          </a:stretch>
        </p:blipFill>
        <p:spPr>
          <a:xfrm>
            <a:off x="3559913" y="2016028"/>
            <a:ext cx="4788000" cy="679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C8684FDB-31B4-439F-36A3-1F83AA128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t="31412" r="721" b="55959"/>
          <a:stretch>
            <a:fillRect/>
          </a:stretch>
        </p:blipFill>
        <p:spPr>
          <a:xfrm>
            <a:off x="3536030" y="3374049"/>
            <a:ext cx="4835769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32494AB5-C8EF-E68E-C8AD-EAB486C75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t="44041" r="721" b="43329"/>
          <a:stretch>
            <a:fillRect/>
          </a:stretch>
        </p:blipFill>
        <p:spPr>
          <a:xfrm>
            <a:off x="3536030" y="4058783"/>
            <a:ext cx="4835769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3E0AF8BD-48E0-8A31-76AC-F6560FD6A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t="56671" r="721" b="30699"/>
          <a:stretch>
            <a:fillRect/>
          </a:stretch>
        </p:blipFill>
        <p:spPr>
          <a:xfrm>
            <a:off x="3536029" y="4728375"/>
            <a:ext cx="4835769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EAA7CF92-A358-14F5-710D-84501BD16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t="68930" r="721" b="18441"/>
          <a:stretch>
            <a:fillRect/>
          </a:stretch>
        </p:blipFill>
        <p:spPr>
          <a:xfrm>
            <a:off x="3536029" y="5378348"/>
            <a:ext cx="4835769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62197670-2086-BB3F-53A4-EB052C611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t="81189" r="721" b="6182"/>
          <a:stretch>
            <a:fillRect/>
          </a:stretch>
        </p:blipFill>
        <p:spPr>
          <a:xfrm>
            <a:off x="3536029" y="6044019"/>
            <a:ext cx="4835769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C81AF92-8251-A4F6-2933-F768A7B18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336" b="30078" l="9961" r="89258">
                        <a14:foregroundMark x1="42403" y1="20966" x2="46289" y2="21484"/>
                        <a14:backgroundMark x1="33984" y1="31055" x2="66602" y2="31641"/>
                        <a14:backgroundMark x1="31641" y1="16406" x2="55664" y2="17188"/>
                        <a14:backgroundMark x1="55664" y1="17188" x2="68359" y2="16602"/>
                        <a14:backgroundMark x1="32227" y1="17578" x2="39844" y2="17578"/>
                        <a14:backgroundMark x1="40039" y1="17773" x2="49609" y2="17773"/>
                        <a14:backgroundMark x1="50195" y1="17773" x2="67383" y2="18164"/>
                        <a14:backgroundMark x1="32422" y1="17969" x2="36523" y2="17969"/>
                        <a14:backgroundMark x1="36914" y1="17969" x2="40625" y2="18164"/>
                        <a14:backgroundMark x1="40820" y1="18164" x2="46680" y2="18164"/>
                        <a14:backgroundMark x1="46680" y1="18164" x2="53125" y2="18164"/>
                        <a14:backgroundMark x1="54297" y1="18164" x2="61133" y2="18359"/>
                        <a14:backgroundMark x1="53711" y1="18164" x2="53711" y2="18164"/>
                        <a14:backgroundMark x1="62109" y1="18164" x2="62109" y2="18164"/>
                        <a14:backgroundMark x1="61328" y1="18164" x2="63477" y2="18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" t="18782" r="721" b="68588"/>
          <a:stretch>
            <a:fillRect/>
          </a:stretch>
        </p:blipFill>
        <p:spPr>
          <a:xfrm>
            <a:off x="3553615" y="2700762"/>
            <a:ext cx="4823076" cy="68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220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4987401E-E34C-D124-9425-0C7ABEF195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7629429"/>
                  </p:ext>
                </p:extLst>
              </p:nvPr>
            </p:nvGraphicFramePr>
            <p:xfrm>
              <a:off x="5766051" y="3234913"/>
              <a:ext cx="659896" cy="388174"/>
            </p:xfrm>
            <a:graphic>
              <a:graphicData uri="http://schemas.microsoft.com/office/powerpoint/2016/slidezoom">
                <pslz:sldZm>
                  <pslz:sldZmObj sldId="268" cId="2168362760">
                    <pslz:zmPr id="{7DCE9326-5A01-4555-9871-ACCF0654F490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9896" cy="3881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987401E-E34C-D124-9425-0C7ABEF195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6051" y="3234913"/>
                <a:ext cx="659896" cy="38817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401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"/>
    </mc:Choice>
    <mc:Fallback xmlns="">
      <p:transition advTm="5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9CDF17E-EE5A-1298-D7C9-2B072D3EF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" b="98625" l="375" r="96750">
                        <a14:foregroundMark x1="33750" y1="15125" x2="31750" y2="19250"/>
                        <a14:foregroundMark x1="37125" y1="15625" x2="20875" y2="28125"/>
                        <a14:foregroundMark x1="20875" y1="28125" x2="30000" y2="33500"/>
                        <a14:foregroundMark x1="30750" y1="28625" x2="53750" y2="14750"/>
                        <a14:foregroundMark x1="53750" y1="14750" x2="34500" y2="10875"/>
                        <a14:foregroundMark x1="34500" y1="10875" x2="16000" y2="28750"/>
                        <a14:foregroundMark x1="16000" y1="28750" x2="7875" y2="60750"/>
                        <a14:foregroundMark x1="7875" y1="60750" x2="23625" y2="81750"/>
                        <a14:foregroundMark x1="23625" y1="81750" x2="29750" y2="82500"/>
                        <a14:foregroundMark x1="39625" y1="98875" x2="63125" y2="96875"/>
                        <a14:foregroundMark x1="63125" y1="96875" x2="80000" y2="86500"/>
                        <a14:foregroundMark x1="80000" y1="86500" x2="92000" y2="66750"/>
                        <a14:foregroundMark x1="92000" y1="66750" x2="95500" y2="41750"/>
                        <a14:foregroundMark x1="95500" y1="41750" x2="82750" y2="13625"/>
                        <a14:foregroundMark x1="82750" y1="13625" x2="65000" y2="5250"/>
                        <a14:foregroundMark x1="65000" y1="5250" x2="42375" y2="4375"/>
                        <a14:foregroundMark x1="42375" y1="4375" x2="15375" y2="17000"/>
                        <a14:foregroundMark x1="15375" y1="17000" x2="5375" y2="37625"/>
                        <a14:foregroundMark x1="5375" y1="37625" x2="4000" y2="63250"/>
                        <a14:foregroundMark x1="4000" y1="63250" x2="18625" y2="89125"/>
                        <a14:foregroundMark x1="18625" y1="89125" x2="40750" y2="98625"/>
                        <a14:foregroundMark x1="40750" y1="98625" x2="41000" y2="98625"/>
                        <a14:foregroundMark x1="41000" y1="94750" x2="35750" y2="73375"/>
                        <a14:foregroundMark x1="35750" y1="73375" x2="21500" y2="75375"/>
                        <a14:foregroundMark x1="13625" y1="75125" x2="30750" y2="71500"/>
                        <a14:foregroundMark x1="26625" y1="71750" x2="33250" y2="69500"/>
                        <a14:foregroundMark x1="43500" y1="88375" x2="75125" y2="86875"/>
                        <a14:foregroundMark x1="54750" y1="92750" x2="75625" y2="77625"/>
                        <a14:foregroundMark x1="75625" y1="77625" x2="72375" y2="80000"/>
                        <a14:foregroundMark x1="72375" y1="85250" x2="81750" y2="69500"/>
                        <a14:foregroundMark x1="65375" y1="79500" x2="71000" y2="70250"/>
                        <a14:foregroundMark x1="65125" y1="74625" x2="66500" y2="68250"/>
                        <a14:foregroundMark x1="65125" y1="67750" x2="76875" y2="63875"/>
                        <a14:foregroundMark x1="65625" y1="67000" x2="60375" y2="53875"/>
                        <a14:foregroundMark x1="52125" y1="62375" x2="68750" y2="49500"/>
                        <a14:foregroundMark x1="68750" y1="49500" x2="65875" y2="29750"/>
                        <a14:foregroundMark x1="65875" y1="29750" x2="62625" y2="24125"/>
                        <a14:foregroundMark x1="54750" y1="25125" x2="42750" y2="11625"/>
                        <a14:foregroundMark x1="48875" y1="16375" x2="68250" y2="29750"/>
                        <a14:foregroundMark x1="68250" y1="29750" x2="75625" y2="27375"/>
                        <a14:foregroundMark x1="76625" y1="34750" x2="90625" y2="50625"/>
                        <a14:foregroundMark x1="90625" y1="50625" x2="91750" y2="61875"/>
                        <a14:foregroundMark x1="93500" y1="69500" x2="93375" y2="45000"/>
                        <a14:foregroundMark x1="93375" y1="45000" x2="90625" y2="36875"/>
                        <a14:foregroundMark x1="94750" y1="32750" x2="96750" y2="62625"/>
                        <a14:foregroundMark x1="96250" y1="44500" x2="95500" y2="57750"/>
                        <a14:foregroundMark x1="67250" y1="5000" x2="42000" y2="1875"/>
                        <a14:foregroundMark x1="42000" y1="1875" x2="34250" y2="6000"/>
                        <a14:foregroundMark x1="34500" y1="7750" x2="59000" y2="5250"/>
                        <a14:foregroundMark x1="59000" y1="5250" x2="61125" y2="5750"/>
                        <a14:foregroundMark x1="25875" y1="67250" x2="29500" y2="68500"/>
                        <a14:foregroundMark x1="31250" y1="65875" x2="19000" y2="65375"/>
                        <a14:foregroundMark x1="2375" y1="57500" x2="5250" y2="34375"/>
                        <a14:foregroundMark x1="5250" y1="34375" x2="5500" y2="34250"/>
                        <a14:foregroundMark x1="674" y1="57296" x2="5250" y2="38875"/>
                        <a14:foregroundMark x1="375" y1="58500" x2="623" y2="57500"/>
                        <a14:backgroundMark x1="6125" y1="11750" x2="4500" y2="10625"/>
                        <a14:backgroundMark x1="12625" y1="8500" x2="9875" y2="8500"/>
                        <a14:backgroundMark x1="25125" y1="3125" x2="7625" y2="13625"/>
                        <a14:backgroundMark x1="7625" y1="13625" x2="7000" y2="12125"/>
                        <a14:backgroundMark x1="7250" y1="11125" x2="125" y2="6500"/>
                        <a14:backgroundMark x1="750" y1="61875" x2="250" y2="59500"/>
                        <a14:backgroundMark x1="750" y1="57500" x2="250" y2="5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614" y="4141693"/>
            <a:ext cx="2076771" cy="207677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D1B27D4A-0AFA-B7F2-2C64-2D5DC96E6A74}"/>
              </a:ext>
            </a:extLst>
          </p:cNvPr>
          <p:cNvSpPr/>
          <p:nvPr/>
        </p:nvSpPr>
        <p:spPr bwMode="auto">
          <a:xfrm>
            <a:off x="4280646" y="4560792"/>
            <a:ext cx="484095" cy="49754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32A34D0-E2D3-93A8-8A3A-6C1469BA03A3}"/>
              </a:ext>
            </a:extLst>
          </p:cNvPr>
          <p:cNvSpPr/>
          <p:nvPr/>
        </p:nvSpPr>
        <p:spPr bwMode="auto">
          <a:xfrm>
            <a:off x="4951558" y="3644152"/>
            <a:ext cx="484095" cy="49754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1CA3C73-E013-0E8B-1E1A-E8E7646B0A8C}"/>
              </a:ext>
            </a:extLst>
          </p:cNvPr>
          <p:cNvSpPr/>
          <p:nvPr/>
        </p:nvSpPr>
        <p:spPr bwMode="auto">
          <a:xfrm>
            <a:off x="6650290" y="3644152"/>
            <a:ext cx="484095" cy="49754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9728DCC-BDC5-ED21-03A1-3E976A607099}"/>
              </a:ext>
            </a:extLst>
          </p:cNvPr>
          <p:cNvSpPr/>
          <p:nvPr/>
        </p:nvSpPr>
        <p:spPr bwMode="auto">
          <a:xfrm>
            <a:off x="7427258" y="4560793"/>
            <a:ext cx="484095" cy="49754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9D24326-F903-8F0D-1114-3E925A66DE19}"/>
              </a:ext>
            </a:extLst>
          </p:cNvPr>
          <p:cNvSpPr txBox="1"/>
          <p:nvPr/>
        </p:nvSpPr>
        <p:spPr>
          <a:xfrm>
            <a:off x="4314263" y="4560792"/>
            <a:ext cx="4504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1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5462292-FBFF-2005-8D73-D3B916C1B29B}"/>
              </a:ext>
            </a:extLst>
          </p:cNvPr>
          <p:cNvSpPr txBox="1"/>
          <p:nvPr/>
        </p:nvSpPr>
        <p:spPr>
          <a:xfrm>
            <a:off x="4985175" y="3644152"/>
            <a:ext cx="556534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2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37BE170-842B-2BE4-2A77-580CCBED5BF0}"/>
              </a:ext>
            </a:extLst>
          </p:cNvPr>
          <p:cNvSpPr txBox="1"/>
          <p:nvPr/>
        </p:nvSpPr>
        <p:spPr>
          <a:xfrm>
            <a:off x="7466516" y="4560791"/>
            <a:ext cx="4504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4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F7791DE-2633-775F-2034-8990BCAD7C44}"/>
              </a:ext>
            </a:extLst>
          </p:cNvPr>
          <p:cNvSpPr txBox="1"/>
          <p:nvPr/>
        </p:nvSpPr>
        <p:spPr>
          <a:xfrm>
            <a:off x="6683907" y="3648622"/>
            <a:ext cx="4504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3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6F34C85-F19E-0276-BDBB-4BE0C0353D4E}"/>
              </a:ext>
            </a:extLst>
          </p:cNvPr>
          <p:cNvSpPr/>
          <p:nvPr/>
        </p:nvSpPr>
        <p:spPr bwMode="auto">
          <a:xfrm>
            <a:off x="2671349" y="4141693"/>
            <a:ext cx="956824" cy="95698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0726F266-E36B-319D-832A-4545804CFBBC}"/>
              </a:ext>
            </a:extLst>
          </p:cNvPr>
          <p:cNvSpPr/>
          <p:nvPr/>
        </p:nvSpPr>
        <p:spPr bwMode="auto">
          <a:xfrm rot="5400000">
            <a:off x="3169248" y="4228457"/>
            <a:ext cx="889746" cy="770007"/>
          </a:xfrm>
          <a:prstGeom prst="triangle">
            <a:avLst>
              <a:gd name="adj" fmla="val 66544"/>
            </a:avLst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58154DD-FADA-C17A-DA82-94D72BD7441F}"/>
              </a:ext>
            </a:extLst>
          </p:cNvPr>
          <p:cNvSpPr/>
          <p:nvPr/>
        </p:nvSpPr>
        <p:spPr bwMode="auto">
          <a:xfrm>
            <a:off x="2750180" y="4233598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AD087E1-8574-8C79-2005-F2CA1C709BA8}"/>
              </a:ext>
            </a:extLst>
          </p:cNvPr>
          <p:cNvSpPr/>
          <p:nvPr/>
        </p:nvSpPr>
        <p:spPr bwMode="auto">
          <a:xfrm>
            <a:off x="8563827" y="4170825"/>
            <a:ext cx="956824" cy="95698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BC0E0F9B-DA9B-0F8D-32E4-01EA359D6138}"/>
              </a:ext>
            </a:extLst>
          </p:cNvPr>
          <p:cNvSpPr/>
          <p:nvPr/>
        </p:nvSpPr>
        <p:spPr bwMode="auto">
          <a:xfrm rot="14632131">
            <a:off x="8318460" y="4370520"/>
            <a:ext cx="682390" cy="907517"/>
          </a:xfrm>
          <a:prstGeom prst="triangle">
            <a:avLst>
              <a:gd name="adj" fmla="val 86961"/>
            </a:avLst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3E49D2D-27A4-6C28-BDF6-A9C14F9F8C2F}"/>
              </a:ext>
            </a:extLst>
          </p:cNvPr>
          <p:cNvSpPr/>
          <p:nvPr/>
        </p:nvSpPr>
        <p:spPr bwMode="auto">
          <a:xfrm>
            <a:off x="8658190" y="4262729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870F906-3E22-49D7-A77D-211772EF6026}"/>
              </a:ext>
            </a:extLst>
          </p:cNvPr>
          <p:cNvSpPr/>
          <p:nvPr/>
        </p:nvSpPr>
        <p:spPr bwMode="auto">
          <a:xfrm rot="8322987">
            <a:off x="7667418" y="2741750"/>
            <a:ext cx="956824" cy="95698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F633411D-F6B3-F501-B2B2-3A78692D26FC}"/>
              </a:ext>
            </a:extLst>
          </p:cNvPr>
          <p:cNvSpPr/>
          <p:nvPr/>
        </p:nvSpPr>
        <p:spPr bwMode="auto">
          <a:xfrm rot="13781707">
            <a:off x="7414546" y="3042000"/>
            <a:ext cx="817762" cy="956825"/>
          </a:xfrm>
          <a:prstGeom prst="triangle">
            <a:avLst>
              <a:gd name="adj" fmla="val 74681"/>
            </a:avLst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59AACD5-B3D6-8F6E-34B3-7C6518A7EFFE}"/>
              </a:ext>
            </a:extLst>
          </p:cNvPr>
          <p:cNvSpPr/>
          <p:nvPr/>
        </p:nvSpPr>
        <p:spPr bwMode="auto">
          <a:xfrm rot="8322987">
            <a:off x="7746249" y="2833655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F3D00E-D4B4-8F51-0E38-6A2306E1C05D}"/>
              </a:ext>
            </a:extLst>
          </p:cNvPr>
          <p:cNvSpPr/>
          <p:nvPr/>
        </p:nvSpPr>
        <p:spPr bwMode="auto">
          <a:xfrm rot="1664256">
            <a:off x="3468133" y="2660044"/>
            <a:ext cx="956824" cy="95698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39BEC856-97D2-364F-E321-2EAD43DBEF45}"/>
              </a:ext>
            </a:extLst>
          </p:cNvPr>
          <p:cNvSpPr/>
          <p:nvPr/>
        </p:nvSpPr>
        <p:spPr bwMode="auto">
          <a:xfrm rot="7064256">
            <a:off x="3922540" y="2846421"/>
            <a:ext cx="889746" cy="956825"/>
          </a:xfrm>
          <a:prstGeom prst="triangle">
            <a:avLst>
              <a:gd name="adj" fmla="val 59961"/>
            </a:avLst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03F05A4-FB28-CC42-062D-63A759887808}"/>
              </a:ext>
            </a:extLst>
          </p:cNvPr>
          <p:cNvSpPr/>
          <p:nvPr/>
        </p:nvSpPr>
        <p:spPr bwMode="auto">
          <a:xfrm rot="1664256">
            <a:off x="3546964" y="2751949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AE7550-90A7-AF8F-563A-2BA611366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06" y="4342417"/>
            <a:ext cx="542086" cy="542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3F3C7DBC-DCF7-0A8F-898B-BAC620C47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98" y="2844232"/>
            <a:ext cx="559218" cy="5592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34B61101-27BA-4817-C256-BAA0EFC2FF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00" b="93778" l="7556" r="92000">
                        <a14:foregroundMark x1="10466" y1="80079" x2="10424" y2="80142"/>
                        <a14:foregroundMark x1="11322" y1="78795" x2="11277" y2="78863"/>
                        <a14:foregroundMark x1="12000" y1="77778" x2="11521" y2="78497"/>
                        <a14:foregroundMark x1="14293" y1="92000" x2="17333" y2="92000"/>
                        <a14:foregroundMark x1="13007" y1="92000" x2="13132" y2="92000"/>
                        <a14:foregroundMark x1="10222" y1="92000" x2="12452" y2="92000"/>
                        <a14:foregroundMark x1="66793" y1="77617" x2="67903" y2="76804"/>
                        <a14:foregroundMark x1="45333" y1="93333" x2="47879" y2="91468"/>
                        <a14:foregroundMark x1="80569" y1="54667" x2="80000" y2="56889"/>
                        <a14:foregroundMark x1="80669" y1="54274" x2="80569" y2="54667"/>
                        <a14:foregroundMark x1="81225" y1="52102" x2="81052" y2="52779"/>
                        <a14:foregroundMark x1="84889" y1="37778" x2="84077" y2="40950"/>
                        <a14:foregroundMark x1="89333" y1="16889" x2="89333" y2="25333"/>
                        <a14:foregroundMark x1="80444" y1="8000" x2="80000" y2="18222"/>
                        <a14:foregroundMark x1="68894" y1="24452" x2="67689" y2="22443"/>
                        <a14:foregroundMark x1="12000" y1="22667" x2="12000" y2="32889"/>
                        <a14:foregroundMark x1="20444" y1="12889" x2="19556" y2="22667"/>
                        <a14:foregroundMark x1="53333" y1="25778" x2="57203" y2="27888"/>
                        <a14:foregroundMark x1="92000" y1="73778" x2="92444" y2="80444"/>
                        <a14:foregroundMark x1="63277" y1="19094" x2="63377" y2="19237"/>
                        <a14:foregroundMark x1="50222" y1="93778" x2="60444" y2="92889"/>
                        <a14:backgroundMark x1="25333" y1="47111" x2="25333" y2="47111"/>
                        <a14:backgroundMark x1="21333" y1="52000" x2="32889" y2="3556"/>
                        <a14:backgroundMark x1="18222" y1="41333" x2="4889" y2="52444"/>
                        <a14:backgroundMark x1="56000" y1="86667" x2="56000" y2="86667"/>
                        <a14:backgroundMark x1="56000" y1="83556" x2="56000" y2="83556"/>
                        <a14:backgroundMark x1="54222" y1="83556" x2="64000" y2="84000"/>
                        <a14:backgroundMark x1="65778" y1="82222" x2="68444" y2="80444"/>
                        <a14:backgroundMark x1="66667" y1="81333" x2="66667" y2="81333"/>
                        <a14:backgroundMark x1="66667" y1="80444" x2="71111" y2="80889"/>
                        <a14:backgroundMark x1="65778" y1="80444" x2="72000" y2="79556"/>
                        <a14:backgroundMark x1="72889" y1="69778" x2="79556" y2="69778"/>
                        <a14:backgroundMark x1="67111" y1="80444" x2="63111" y2="79556"/>
                        <a14:backgroundMark x1="71556" y1="80444" x2="75556" y2="77333"/>
                        <a14:backgroundMark x1="66222" y1="80444" x2="76000" y2="76000"/>
                        <a14:backgroundMark x1="82667" y1="48000" x2="82667" y2="48000"/>
                        <a14:backgroundMark x1="81333" y1="52444" x2="81333" y2="44889"/>
                        <a14:backgroundMark x1="82667" y1="40889" x2="82222" y2="51111"/>
                        <a14:backgroundMark x1="81333" y1="54667" x2="81333" y2="54667"/>
                        <a14:backgroundMark x1="80444" y1="53778" x2="80444" y2="53778"/>
                        <a14:backgroundMark x1="80444" y1="52444" x2="80889" y2="51556"/>
                        <a14:backgroundMark x1="81778" y1="54667" x2="79111" y2="50222"/>
                        <a14:backgroundMark x1="67556" y1="26667" x2="67556" y2="26667"/>
                        <a14:backgroundMark x1="67111" y1="24889" x2="68889" y2="32000"/>
                        <a14:backgroundMark x1="56000" y1="29333" x2="56000" y2="29333"/>
                        <a14:backgroundMark x1="56000" y1="29778" x2="60000" y2="29778"/>
                        <a14:backgroundMark x1="68000" y1="27556" x2="66208" y2="22404"/>
                        <a14:backgroundMark x1="62222" y1="20000" x2="65333" y2="24000"/>
                        <a14:backgroundMark x1="60889" y1="21778" x2="62667" y2="20444"/>
                        <a14:backgroundMark x1="12889" y1="82222" x2="11111" y2="78222"/>
                        <a14:backgroundMark x1="11111" y1="88000" x2="9333" y2="76889"/>
                        <a14:backgroundMark x1="12000" y1="86222" x2="12889" y2="77778"/>
                        <a14:backgroundMark x1="12000" y1="88444" x2="12000" y2="76889"/>
                        <a14:backgroundMark x1="12000" y1="81778" x2="12000" y2="78667"/>
                        <a14:backgroundMark x1="10667" y1="78667" x2="10222" y2="80000"/>
                        <a14:backgroundMark x1="10222" y1="81333" x2="11111" y2="83556"/>
                        <a14:backgroundMark x1="11111" y1="83556" x2="11111" y2="83556"/>
                        <a14:backgroundMark x1="11556" y1="84000" x2="11556" y2="84000"/>
                        <a14:backgroundMark x1="11556" y1="82667" x2="11556" y2="82667"/>
                        <a14:backgroundMark x1="11556" y1="81333" x2="11556" y2="81333"/>
                        <a14:backgroundMark x1="31556" y1="92444" x2="36000" y2="92000"/>
                        <a14:backgroundMark x1="33778" y1="92000" x2="34222" y2="92444"/>
                        <a14:backgroundMark x1="31111" y1="91556" x2="38222" y2="94667"/>
                        <a14:backgroundMark x1="48444" y1="90667" x2="51788" y2="91181"/>
                        <a14:backgroundMark x1="30667" y1="91111" x2="33333" y2="91111"/>
                        <a14:backgroundMark x1="28889" y1="90667" x2="31111" y2="90667"/>
                        <a14:backgroundMark x1="29333" y1="91111" x2="25333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671" y="2957719"/>
            <a:ext cx="525041" cy="5250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B1AA965A-6BAE-B6A2-0617-E01728CF63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364" y="4312147"/>
            <a:ext cx="616072" cy="6160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76A0D579-0BB4-5267-FBE2-F8E6E1EC06B9}"/>
              </a:ext>
            </a:extLst>
          </p:cNvPr>
          <p:cNvSpPr txBox="1"/>
          <p:nvPr/>
        </p:nvSpPr>
        <p:spPr>
          <a:xfrm>
            <a:off x="3916125" y="293281"/>
            <a:ext cx="431334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Suíça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7" name="Zoom de Slide 36">
                <a:extLst>
                  <a:ext uri="{FF2B5EF4-FFF2-40B4-BE49-F238E27FC236}">
                    <a16:creationId xmlns:a16="http://schemas.microsoft.com/office/drawing/2014/main" id="{7CF00012-3EF5-5046-76DA-C3085088B48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85478" y="4435056"/>
              <a:ext cx="532232" cy="313078"/>
            </p:xfrm>
            <a:graphic>
              <a:graphicData uri="http://schemas.microsoft.com/office/powerpoint/2016/slidezoom">
                <pslz:sldZm>
                  <pslz:sldZmObj sldId="271" cId="2777334066">
                    <pslz:zmPr id="{D1AAF581-3413-40CF-8903-1DB1E0129CF1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2232" cy="31307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7" name="Zoom de Slide 3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7CF00012-3EF5-5046-76DA-C3085088B4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5478" y="4435056"/>
                <a:ext cx="532232" cy="31307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Zoom de Slide 28">
                <a:extLst>
                  <a:ext uri="{FF2B5EF4-FFF2-40B4-BE49-F238E27FC236}">
                    <a16:creationId xmlns:a16="http://schemas.microsoft.com/office/drawing/2014/main" id="{413BBF38-49DE-E366-DF86-E304D6F70BA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647164" y="2981254"/>
              <a:ext cx="534752" cy="314560"/>
            </p:xfrm>
            <a:graphic>
              <a:graphicData uri="http://schemas.microsoft.com/office/powerpoint/2016/slidezoom">
                <pslz:sldZm>
                  <pslz:sldZmObj sldId="272" cId="1602161775">
                    <pslz:zmPr id="{EFE0326C-E037-4824-A57E-4CF6D06CD26F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4752" cy="3145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Zoom de Slide 2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13BBF38-49DE-E366-DF86-E304D6F70B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7164" y="2981254"/>
                <a:ext cx="534752" cy="31456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Zoom de Slide 26">
                <a:extLst>
                  <a:ext uri="{FF2B5EF4-FFF2-40B4-BE49-F238E27FC236}">
                    <a16:creationId xmlns:a16="http://schemas.microsoft.com/office/drawing/2014/main" id="{7EAD1FAA-9450-D35E-4E98-C0238B95D7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7020074"/>
                  </p:ext>
                </p:extLst>
              </p:nvPr>
            </p:nvGraphicFramePr>
            <p:xfrm>
              <a:off x="8771900" y="4491517"/>
              <a:ext cx="540677" cy="318045"/>
            </p:xfrm>
            <a:graphic>
              <a:graphicData uri="http://schemas.microsoft.com/office/powerpoint/2016/slidezoom">
                <pslz:sldZm>
                  <pslz:sldZmObj sldId="289" cId="742582178">
                    <pslz:zmPr id="{9CCC3B3B-9096-40B2-A96F-5D3E07123176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40677" cy="31804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Zoom de Slide 2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7EAD1FAA-9450-D35E-4E98-C0238B95D7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1900" y="4491517"/>
                <a:ext cx="540677" cy="31804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926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8E201B0-EA11-7FB4-F48E-13A08F73F6FD}"/>
              </a:ext>
            </a:extLst>
          </p:cNvPr>
          <p:cNvSpPr txBox="1"/>
          <p:nvPr/>
        </p:nvSpPr>
        <p:spPr>
          <a:xfrm>
            <a:off x="-6380876" y="0"/>
            <a:ext cx="47267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Culinária</a:t>
            </a: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2C8C2293-618E-4F92-417F-C70EE309BA6D}"/>
              </a:ext>
            </a:extLst>
          </p:cNvPr>
          <p:cNvSpPr/>
          <p:nvPr/>
        </p:nvSpPr>
        <p:spPr bwMode="auto">
          <a:xfrm>
            <a:off x="-6380876" y="0"/>
            <a:ext cx="4407109" cy="6858000"/>
          </a:xfrm>
          <a:custGeom>
            <a:avLst/>
            <a:gdLst>
              <a:gd name="connsiteX0" fmla="*/ 0 w 4156363"/>
              <a:gd name="connsiteY0" fmla="*/ 0 h 6858000"/>
              <a:gd name="connsiteX1" fmla="*/ 4156363 w 4156363"/>
              <a:gd name="connsiteY1" fmla="*/ 0 h 6858000"/>
              <a:gd name="connsiteX2" fmla="*/ 4156363 w 4156363"/>
              <a:gd name="connsiteY2" fmla="*/ 1450128 h 6858000"/>
              <a:gd name="connsiteX3" fmla="*/ 4084390 w 4156363"/>
              <a:gd name="connsiteY3" fmla="*/ 1446550 h 6858000"/>
              <a:gd name="connsiteX4" fmla="*/ 2072780 w 4156363"/>
              <a:gd name="connsiteY4" fmla="*/ 3427126 h 6858000"/>
              <a:gd name="connsiteX5" fmla="*/ 4084390 w 4156363"/>
              <a:gd name="connsiteY5" fmla="*/ 5407702 h 6858000"/>
              <a:gd name="connsiteX6" fmla="*/ 4156363 w 4156363"/>
              <a:gd name="connsiteY6" fmla="*/ 5404124 h 6858000"/>
              <a:gd name="connsiteX7" fmla="*/ 4156363 w 4156363"/>
              <a:gd name="connsiteY7" fmla="*/ 6858000 h 6858000"/>
              <a:gd name="connsiteX8" fmla="*/ 0 w 4156363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6363" h="6858000">
                <a:moveTo>
                  <a:pt x="0" y="0"/>
                </a:moveTo>
                <a:lnTo>
                  <a:pt x="4156363" y="0"/>
                </a:lnTo>
                <a:lnTo>
                  <a:pt x="4156363" y="1450128"/>
                </a:lnTo>
                <a:lnTo>
                  <a:pt x="4084390" y="1446550"/>
                </a:lnTo>
                <a:cubicBezTo>
                  <a:pt x="2973408" y="1446550"/>
                  <a:pt x="2072780" y="2333284"/>
                  <a:pt x="2072780" y="3427126"/>
                </a:cubicBezTo>
                <a:cubicBezTo>
                  <a:pt x="2072780" y="4520968"/>
                  <a:pt x="2973408" y="5407702"/>
                  <a:pt x="4084390" y="5407702"/>
                </a:cubicBezTo>
                <a:lnTo>
                  <a:pt x="4156363" y="5404124"/>
                </a:lnTo>
                <a:lnTo>
                  <a:pt x="415636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228600" sx="101000" sy="101000" algn="l" rotWithShape="0">
              <a:prstClr val="black">
                <a:alpha val="26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pt-BR" sz="36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F72B1C-BAC1-7436-BE1B-9ED841D345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6045" r="5879" b="6479"/>
          <a:stretch/>
        </p:blipFill>
        <p:spPr>
          <a:xfrm>
            <a:off x="-4457909" y="1143000"/>
            <a:ext cx="4407109" cy="4502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2582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8E201B0-EA11-7FB4-F48E-13A08F73F6FD}"/>
              </a:ext>
            </a:extLst>
          </p:cNvPr>
          <p:cNvSpPr txBox="1"/>
          <p:nvPr/>
        </p:nvSpPr>
        <p:spPr>
          <a:xfrm>
            <a:off x="5397920" y="0"/>
            <a:ext cx="47267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Culinária</a:t>
            </a: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2C8C2293-618E-4F92-417F-C70EE309BA6D}"/>
              </a:ext>
            </a:extLst>
          </p:cNvPr>
          <p:cNvSpPr/>
          <p:nvPr/>
        </p:nvSpPr>
        <p:spPr bwMode="auto">
          <a:xfrm>
            <a:off x="-1228480" y="0"/>
            <a:ext cx="4407109" cy="6858000"/>
          </a:xfrm>
          <a:custGeom>
            <a:avLst/>
            <a:gdLst>
              <a:gd name="connsiteX0" fmla="*/ 0 w 4156363"/>
              <a:gd name="connsiteY0" fmla="*/ 0 h 6858000"/>
              <a:gd name="connsiteX1" fmla="*/ 4156363 w 4156363"/>
              <a:gd name="connsiteY1" fmla="*/ 0 h 6858000"/>
              <a:gd name="connsiteX2" fmla="*/ 4156363 w 4156363"/>
              <a:gd name="connsiteY2" fmla="*/ 1450128 h 6858000"/>
              <a:gd name="connsiteX3" fmla="*/ 4084390 w 4156363"/>
              <a:gd name="connsiteY3" fmla="*/ 1446550 h 6858000"/>
              <a:gd name="connsiteX4" fmla="*/ 2072780 w 4156363"/>
              <a:gd name="connsiteY4" fmla="*/ 3427126 h 6858000"/>
              <a:gd name="connsiteX5" fmla="*/ 4084390 w 4156363"/>
              <a:gd name="connsiteY5" fmla="*/ 5407702 h 6858000"/>
              <a:gd name="connsiteX6" fmla="*/ 4156363 w 4156363"/>
              <a:gd name="connsiteY6" fmla="*/ 5404124 h 6858000"/>
              <a:gd name="connsiteX7" fmla="*/ 4156363 w 4156363"/>
              <a:gd name="connsiteY7" fmla="*/ 6858000 h 6858000"/>
              <a:gd name="connsiteX8" fmla="*/ 0 w 4156363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6363" h="6858000">
                <a:moveTo>
                  <a:pt x="0" y="0"/>
                </a:moveTo>
                <a:lnTo>
                  <a:pt x="4156363" y="0"/>
                </a:lnTo>
                <a:lnTo>
                  <a:pt x="4156363" y="1450128"/>
                </a:lnTo>
                <a:lnTo>
                  <a:pt x="4084390" y="1446550"/>
                </a:lnTo>
                <a:cubicBezTo>
                  <a:pt x="2973408" y="1446550"/>
                  <a:pt x="2072780" y="2333284"/>
                  <a:pt x="2072780" y="3427126"/>
                </a:cubicBezTo>
                <a:cubicBezTo>
                  <a:pt x="2072780" y="4520968"/>
                  <a:pt x="2973408" y="5407702"/>
                  <a:pt x="4084390" y="5407702"/>
                </a:cubicBezTo>
                <a:lnTo>
                  <a:pt x="4156363" y="5404124"/>
                </a:lnTo>
                <a:lnTo>
                  <a:pt x="415636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pt-BR" sz="36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F72B1C-BAC1-7436-BE1B-9ED841D345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6045" r="5879" b="6479"/>
          <a:stretch/>
        </p:blipFill>
        <p:spPr>
          <a:xfrm>
            <a:off x="694487" y="1125415"/>
            <a:ext cx="4407109" cy="45196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266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2C8C2293-618E-4F92-417F-C70EE309BA6D}"/>
              </a:ext>
            </a:extLst>
          </p:cNvPr>
          <p:cNvSpPr/>
          <p:nvPr/>
        </p:nvSpPr>
        <p:spPr bwMode="auto">
          <a:xfrm>
            <a:off x="-1228480" y="0"/>
            <a:ext cx="4407109" cy="6858000"/>
          </a:xfrm>
          <a:custGeom>
            <a:avLst/>
            <a:gdLst>
              <a:gd name="connsiteX0" fmla="*/ 0 w 4156363"/>
              <a:gd name="connsiteY0" fmla="*/ 0 h 6858000"/>
              <a:gd name="connsiteX1" fmla="*/ 4156363 w 4156363"/>
              <a:gd name="connsiteY1" fmla="*/ 0 h 6858000"/>
              <a:gd name="connsiteX2" fmla="*/ 4156363 w 4156363"/>
              <a:gd name="connsiteY2" fmla="*/ 1450128 h 6858000"/>
              <a:gd name="connsiteX3" fmla="*/ 4084390 w 4156363"/>
              <a:gd name="connsiteY3" fmla="*/ 1446550 h 6858000"/>
              <a:gd name="connsiteX4" fmla="*/ 2072780 w 4156363"/>
              <a:gd name="connsiteY4" fmla="*/ 3427126 h 6858000"/>
              <a:gd name="connsiteX5" fmla="*/ 4084390 w 4156363"/>
              <a:gd name="connsiteY5" fmla="*/ 5407702 h 6858000"/>
              <a:gd name="connsiteX6" fmla="*/ 4156363 w 4156363"/>
              <a:gd name="connsiteY6" fmla="*/ 5404124 h 6858000"/>
              <a:gd name="connsiteX7" fmla="*/ 4156363 w 4156363"/>
              <a:gd name="connsiteY7" fmla="*/ 6858000 h 6858000"/>
              <a:gd name="connsiteX8" fmla="*/ 0 w 4156363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6363" h="6858000">
                <a:moveTo>
                  <a:pt x="0" y="0"/>
                </a:moveTo>
                <a:lnTo>
                  <a:pt x="4156363" y="0"/>
                </a:lnTo>
                <a:lnTo>
                  <a:pt x="4156363" y="1450128"/>
                </a:lnTo>
                <a:lnTo>
                  <a:pt x="4084390" y="1446550"/>
                </a:lnTo>
                <a:cubicBezTo>
                  <a:pt x="2973408" y="1446550"/>
                  <a:pt x="2072780" y="2333284"/>
                  <a:pt x="2072780" y="3427126"/>
                </a:cubicBezTo>
                <a:cubicBezTo>
                  <a:pt x="2072780" y="4520968"/>
                  <a:pt x="2973408" y="5407702"/>
                  <a:pt x="4084390" y="5407702"/>
                </a:cubicBezTo>
                <a:lnTo>
                  <a:pt x="4156363" y="5404124"/>
                </a:lnTo>
                <a:lnTo>
                  <a:pt x="415636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pt-BR" sz="36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F72B1C-BAC1-7436-BE1B-9ED841D345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6045" r="5879" b="6479"/>
          <a:stretch/>
        </p:blipFill>
        <p:spPr>
          <a:xfrm>
            <a:off x="694487" y="1125415"/>
            <a:ext cx="4407109" cy="45196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D815D8D-DE42-498B-7641-737F54A9EC18}"/>
              </a:ext>
            </a:extLst>
          </p:cNvPr>
          <p:cNvSpPr txBox="1"/>
          <p:nvPr/>
        </p:nvSpPr>
        <p:spPr>
          <a:xfrm>
            <a:off x="6276464" y="463695"/>
            <a:ext cx="43658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i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" panose="020B0604020202020204" pitchFamily="2" charset="0"/>
              </a:rPr>
              <a:t>Raclette</a:t>
            </a:r>
            <a:endParaRPr lang="pt-BR" sz="8000" b="1" i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Sans" panose="020B0604020202020204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5C7F035-324E-0CB0-835C-73AF3BBD96B1}"/>
              </a:ext>
            </a:extLst>
          </p:cNvPr>
          <p:cNvSpPr txBox="1"/>
          <p:nvPr/>
        </p:nvSpPr>
        <p:spPr>
          <a:xfrm>
            <a:off x="5875605" y="1848690"/>
            <a:ext cx="51675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rgbClr val="242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A </a:t>
            </a:r>
            <a:r>
              <a:rPr lang="pt-BR" dirty="0" err="1">
                <a:solidFill>
                  <a:srgbClr val="242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Raclette</a:t>
            </a:r>
            <a:r>
              <a:rPr lang="pt-BR" dirty="0">
                <a:solidFill>
                  <a:srgbClr val="242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, tem como base o queijo. O nome do prato deriva de um verbo que significa “raspar” e em tese é isso mesmo o que acontece. Na receita, derrete-se o queijo e ele é servido no prato, na verdade, raspado nos pratos. É tão bonito quanto delicioso.</a:t>
            </a:r>
          </a:p>
          <a:p>
            <a:pPr algn="just"/>
            <a:endParaRPr lang="pt-BR" sz="2000" b="0" i="0" dirty="0">
              <a:solidFill>
                <a:srgbClr val="242323"/>
              </a:solidFill>
              <a:effectLst/>
              <a:latin typeface="Bahnschrift SemiBold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7383954-2825-D3AF-A9B6-045BFDA16369}"/>
              </a:ext>
            </a:extLst>
          </p:cNvPr>
          <p:cNvSpPr txBox="1"/>
          <p:nvPr/>
        </p:nvSpPr>
        <p:spPr>
          <a:xfrm>
            <a:off x="6031700" y="3910793"/>
            <a:ext cx="45579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i="0" dirty="0">
                <a:solidFill>
                  <a:srgbClr val="242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No geral, o prato de </a:t>
            </a:r>
            <a:r>
              <a:rPr lang="pt-BR" sz="1600" b="1" dirty="0" err="1">
                <a:solidFill>
                  <a:srgbClr val="242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R</a:t>
            </a:r>
            <a:r>
              <a:rPr lang="pt-BR" sz="1600" b="1" i="0" dirty="0" err="1">
                <a:solidFill>
                  <a:srgbClr val="242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aclette</a:t>
            </a:r>
            <a:r>
              <a:rPr lang="pt-BR" sz="1600" b="1" i="0" dirty="0">
                <a:solidFill>
                  <a:srgbClr val="242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 é acompanhado de alguns legumes da época, salames e batatas. A </a:t>
            </a:r>
            <a:r>
              <a:rPr lang="pt-BR" sz="1600" b="1" dirty="0" err="1">
                <a:solidFill>
                  <a:srgbClr val="242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R</a:t>
            </a:r>
            <a:r>
              <a:rPr lang="pt-BR" sz="1600" b="1" i="0" dirty="0" err="1">
                <a:solidFill>
                  <a:srgbClr val="242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aclette</a:t>
            </a:r>
            <a:r>
              <a:rPr lang="pt-BR" sz="1600" b="1" i="0" dirty="0">
                <a:solidFill>
                  <a:srgbClr val="242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 é um prato que remete ao coletivo, a “comunhão”. Por isso, raramente um suíço come </a:t>
            </a:r>
            <a:r>
              <a:rPr lang="pt-BR" sz="1600" b="1" i="0" dirty="0" err="1">
                <a:solidFill>
                  <a:srgbClr val="242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Raclette</a:t>
            </a:r>
            <a:r>
              <a:rPr lang="pt-BR" sz="1600" b="1" i="0" dirty="0">
                <a:solidFill>
                  <a:srgbClr val="242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 sozinho, este é um prato para ser compartilhado.</a:t>
            </a:r>
            <a:endParaRPr lang="pt-BR" b="1" i="0" dirty="0">
              <a:solidFill>
                <a:srgbClr val="2423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7D2A0BE-F967-D99B-2CD8-B63AFC09952B}"/>
              </a:ext>
            </a:extLst>
          </p:cNvPr>
          <p:cNvSpPr/>
          <p:nvPr/>
        </p:nvSpPr>
        <p:spPr bwMode="auto">
          <a:xfrm>
            <a:off x="5985981" y="3910793"/>
            <a:ext cx="45719" cy="1569660"/>
          </a:xfrm>
          <a:prstGeom prst="rect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123616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8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8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6" grpId="0"/>
      <p:bldP spid="7" grpId="0"/>
      <p:bldP spid="7" grpId="1"/>
      <p:bldP spid="12" grpId="0" animBg="1"/>
      <p:bldP spid="12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04A0763-4481-5F4F-39FF-A8DB00E92D8E}"/>
              </a:ext>
            </a:extLst>
          </p:cNvPr>
          <p:cNvSpPr txBox="1"/>
          <p:nvPr/>
        </p:nvSpPr>
        <p:spPr>
          <a:xfrm>
            <a:off x="-4920635" y="124902"/>
            <a:ext cx="35723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i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" panose="020B0604020202020204" pitchFamily="2" charset="0"/>
              </a:rPr>
              <a:t>Rivella</a:t>
            </a:r>
            <a:endParaRPr lang="pt-BR" sz="8000" b="1" i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Sans" panose="020B0604020202020204" pitchFamily="2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A114578-D616-5EA3-0B3F-480ABA797AE1}"/>
              </a:ext>
            </a:extLst>
          </p:cNvPr>
          <p:cNvSpPr/>
          <p:nvPr/>
        </p:nvSpPr>
        <p:spPr bwMode="auto">
          <a:xfrm>
            <a:off x="-5537609" y="0"/>
            <a:ext cx="4806344" cy="6858000"/>
          </a:xfrm>
          <a:prstGeom prst="rect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5F4CF9-30B8-44EB-E6DF-C674A2415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3694" y="786622"/>
            <a:ext cx="5744806" cy="528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A114578-D616-5EA3-0B3F-480ABA797AE1}"/>
              </a:ext>
            </a:extLst>
          </p:cNvPr>
          <p:cNvSpPr/>
          <p:nvPr/>
        </p:nvSpPr>
        <p:spPr bwMode="auto">
          <a:xfrm>
            <a:off x="-2050801" y="0"/>
            <a:ext cx="4806344" cy="6858000"/>
          </a:xfrm>
          <a:prstGeom prst="rect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5F4CF9-30B8-44EB-E6DF-C674A2415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60" y="786622"/>
            <a:ext cx="5744806" cy="5284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C2011EA-E734-8547-0524-CDC788D65C5E}"/>
              </a:ext>
            </a:extLst>
          </p:cNvPr>
          <p:cNvSpPr txBox="1"/>
          <p:nvPr/>
        </p:nvSpPr>
        <p:spPr>
          <a:xfrm>
            <a:off x="6425539" y="850573"/>
            <a:ext cx="35723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i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" panose="020B0604020202020204" pitchFamily="2" charset="0"/>
              </a:rPr>
              <a:t>Rivella</a:t>
            </a:r>
            <a:endParaRPr lang="pt-BR" sz="8000" b="1" i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Sans" panose="020B0604020202020204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BC226F0-D3EC-1420-18E3-EC81A9A6F5AF}"/>
              </a:ext>
            </a:extLst>
          </p:cNvPr>
          <p:cNvSpPr txBox="1"/>
          <p:nvPr/>
        </p:nvSpPr>
        <p:spPr>
          <a:xfrm>
            <a:off x="5627946" y="2019520"/>
            <a:ext cx="51675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A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Rivella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 é a bebida mais tradicional do país, uma espécie de refrigerante produzido com o soro do leite. Mas, não se assuste, o sabor não lembra em nada o leite em si. Existem diversas versões, sendo que a tradicional tem um sabor que remete mais à algo frutado.</a:t>
            </a:r>
            <a:endParaRPr lang="pt-BR" sz="2000" i="0" dirty="0">
              <a:solidFill>
                <a:srgbClr val="2423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201163F-0E9F-ACE0-38F0-3D5870DE2EDF}"/>
              </a:ext>
            </a:extLst>
          </p:cNvPr>
          <p:cNvSpPr txBox="1"/>
          <p:nvPr/>
        </p:nvSpPr>
        <p:spPr>
          <a:xfrm>
            <a:off x="5801713" y="4137782"/>
            <a:ext cx="477433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O preço da </a:t>
            </a:r>
            <a:r>
              <a:rPr lang="pt-BR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Rivella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 se assemelha aos demais refrigerantes, todavia, por ser produzida com o soro do leite ela tem uma vantagem: o cálcio, algo muito interessante para um refrigerante. Dentre as versões encontram-se a tradicional, com baixo teor de açúcar, sem lactose e chá verde.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D34775A-0FAF-AD8C-3336-933390BFFABD}"/>
              </a:ext>
            </a:extLst>
          </p:cNvPr>
          <p:cNvSpPr/>
          <p:nvPr/>
        </p:nvSpPr>
        <p:spPr bwMode="auto">
          <a:xfrm>
            <a:off x="5755994" y="4137782"/>
            <a:ext cx="45719" cy="1569660"/>
          </a:xfrm>
          <a:prstGeom prst="rect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27034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/>
      <p:bldP spid="6" grpId="1"/>
      <p:bldP spid="7" grpId="0"/>
      <p:bldP spid="7" grpId="1"/>
      <p:bldP spid="9" grpId="0" animBg="1"/>
      <p:bldP spid="9" grpId="1" animBg="1"/>
      <p:bldP spid="9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4710DB-C0E1-9CEA-2AC1-F021750B3A86}"/>
              </a:ext>
            </a:extLst>
          </p:cNvPr>
          <p:cNvSpPr txBox="1"/>
          <p:nvPr/>
        </p:nvSpPr>
        <p:spPr>
          <a:xfrm>
            <a:off x="-7275974" y="447194"/>
            <a:ext cx="4365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" panose="020B0604020202020204" pitchFamily="2" charset="0"/>
              </a:rPr>
              <a:t>Birchermüesli</a:t>
            </a:r>
            <a:endParaRPr lang="pt-BR" sz="4800" b="1" i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Sans" panose="020B0604020202020204" pitchFamily="2" charset="0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2C8C2293-618E-4F92-417F-C70EE309BA6D}"/>
              </a:ext>
            </a:extLst>
          </p:cNvPr>
          <p:cNvSpPr/>
          <p:nvPr/>
        </p:nvSpPr>
        <p:spPr bwMode="auto">
          <a:xfrm>
            <a:off x="-6780195" y="0"/>
            <a:ext cx="4407109" cy="6858000"/>
          </a:xfrm>
          <a:custGeom>
            <a:avLst/>
            <a:gdLst>
              <a:gd name="connsiteX0" fmla="*/ 0 w 4156363"/>
              <a:gd name="connsiteY0" fmla="*/ 0 h 6858000"/>
              <a:gd name="connsiteX1" fmla="*/ 4156363 w 4156363"/>
              <a:gd name="connsiteY1" fmla="*/ 0 h 6858000"/>
              <a:gd name="connsiteX2" fmla="*/ 4156363 w 4156363"/>
              <a:gd name="connsiteY2" fmla="*/ 1450128 h 6858000"/>
              <a:gd name="connsiteX3" fmla="*/ 4084390 w 4156363"/>
              <a:gd name="connsiteY3" fmla="*/ 1446550 h 6858000"/>
              <a:gd name="connsiteX4" fmla="*/ 2072780 w 4156363"/>
              <a:gd name="connsiteY4" fmla="*/ 3427126 h 6858000"/>
              <a:gd name="connsiteX5" fmla="*/ 4084390 w 4156363"/>
              <a:gd name="connsiteY5" fmla="*/ 5407702 h 6858000"/>
              <a:gd name="connsiteX6" fmla="*/ 4156363 w 4156363"/>
              <a:gd name="connsiteY6" fmla="*/ 5404124 h 6858000"/>
              <a:gd name="connsiteX7" fmla="*/ 4156363 w 4156363"/>
              <a:gd name="connsiteY7" fmla="*/ 6858000 h 6858000"/>
              <a:gd name="connsiteX8" fmla="*/ 0 w 4156363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6363" h="6858000">
                <a:moveTo>
                  <a:pt x="0" y="0"/>
                </a:moveTo>
                <a:lnTo>
                  <a:pt x="4156363" y="0"/>
                </a:lnTo>
                <a:lnTo>
                  <a:pt x="4156363" y="1450128"/>
                </a:lnTo>
                <a:lnTo>
                  <a:pt x="4084390" y="1446550"/>
                </a:lnTo>
                <a:cubicBezTo>
                  <a:pt x="2973408" y="1446550"/>
                  <a:pt x="2072780" y="2333284"/>
                  <a:pt x="2072780" y="3427126"/>
                </a:cubicBezTo>
                <a:cubicBezTo>
                  <a:pt x="2072780" y="4520968"/>
                  <a:pt x="2973408" y="5407702"/>
                  <a:pt x="4084390" y="5407702"/>
                </a:cubicBezTo>
                <a:lnTo>
                  <a:pt x="4156363" y="5404124"/>
                </a:lnTo>
                <a:lnTo>
                  <a:pt x="415636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pt-BR" sz="3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DA4E035-E9E4-6B77-BD72-5AE74A2D6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0195" y="862693"/>
            <a:ext cx="7698921" cy="51326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5460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2C8C2293-618E-4F92-417F-C70EE309BA6D}"/>
              </a:ext>
            </a:extLst>
          </p:cNvPr>
          <p:cNvSpPr/>
          <p:nvPr/>
        </p:nvSpPr>
        <p:spPr bwMode="auto">
          <a:xfrm>
            <a:off x="-1309006" y="0"/>
            <a:ext cx="4113194" cy="6858000"/>
          </a:xfrm>
          <a:custGeom>
            <a:avLst/>
            <a:gdLst>
              <a:gd name="connsiteX0" fmla="*/ 0 w 4156363"/>
              <a:gd name="connsiteY0" fmla="*/ 0 h 6858000"/>
              <a:gd name="connsiteX1" fmla="*/ 4156363 w 4156363"/>
              <a:gd name="connsiteY1" fmla="*/ 0 h 6858000"/>
              <a:gd name="connsiteX2" fmla="*/ 4156363 w 4156363"/>
              <a:gd name="connsiteY2" fmla="*/ 1450128 h 6858000"/>
              <a:gd name="connsiteX3" fmla="*/ 4084390 w 4156363"/>
              <a:gd name="connsiteY3" fmla="*/ 1446550 h 6858000"/>
              <a:gd name="connsiteX4" fmla="*/ 2072780 w 4156363"/>
              <a:gd name="connsiteY4" fmla="*/ 3427126 h 6858000"/>
              <a:gd name="connsiteX5" fmla="*/ 4084390 w 4156363"/>
              <a:gd name="connsiteY5" fmla="*/ 5407702 h 6858000"/>
              <a:gd name="connsiteX6" fmla="*/ 4156363 w 4156363"/>
              <a:gd name="connsiteY6" fmla="*/ 5404124 h 6858000"/>
              <a:gd name="connsiteX7" fmla="*/ 4156363 w 4156363"/>
              <a:gd name="connsiteY7" fmla="*/ 6858000 h 6858000"/>
              <a:gd name="connsiteX8" fmla="*/ 0 w 4156363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6363" h="6858000">
                <a:moveTo>
                  <a:pt x="0" y="0"/>
                </a:moveTo>
                <a:lnTo>
                  <a:pt x="4156363" y="0"/>
                </a:lnTo>
                <a:lnTo>
                  <a:pt x="4156363" y="1450128"/>
                </a:lnTo>
                <a:lnTo>
                  <a:pt x="4084390" y="1446550"/>
                </a:lnTo>
                <a:cubicBezTo>
                  <a:pt x="2973408" y="1446550"/>
                  <a:pt x="2072780" y="2333284"/>
                  <a:pt x="2072780" y="3427126"/>
                </a:cubicBezTo>
                <a:cubicBezTo>
                  <a:pt x="2072780" y="4520968"/>
                  <a:pt x="2973408" y="5407702"/>
                  <a:pt x="4084390" y="5407702"/>
                </a:cubicBezTo>
                <a:lnTo>
                  <a:pt x="4156363" y="5404124"/>
                </a:lnTo>
                <a:lnTo>
                  <a:pt x="415636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pt-BR" sz="3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DA4E035-E9E4-6B77-BD72-5AE74A2D6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9006" y="862693"/>
            <a:ext cx="7698921" cy="51326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5793719-05DC-04D6-6CBA-B0E646FFC9A3}"/>
              </a:ext>
            </a:extLst>
          </p:cNvPr>
          <p:cNvSpPr txBox="1"/>
          <p:nvPr/>
        </p:nvSpPr>
        <p:spPr>
          <a:xfrm>
            <a:off x="5939906" y="2114161"/>
            <a:ext cx="48264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O nome pode parecer um pouco estranho, como de uma receita muito elaborada, mas, o 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Birchermüesli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 trata-se apenas do típico café da manhã suíço. A receita contém cereal, aveia, suco de limão, leite condensado, maçãs ou outros frutos secos.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7683A8-845A-43D3-B478-6C6AFA6A6FCA}"/>
              </a:ext>
            </a:extLst>
          </p:cNvPr>
          <p:cNvSpPr txBox="1"/>
          <p:nvPr/>
        </p:nvSpPr>
        <p:spPr>
          <a:xfrm>
            <a:off x="6096000" y="4312861"/>
            <a:ext cx="45579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Normalmente em pousadas e hotéis ele é preparado na noite anterior para servir os hóspedes pela manhã, sempre acompanhado de iogurte.</a:t>
            </a:r>
            <a:endParaRPr lang="pt-BR" sz="2000" i="0" dirty="0">
              <a:solidFill>
                <a:srgbClr val="2423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4FC5D5F-827C-574F-7863-420B7C787F30}"/>
              </a:ext>
            </a:extLst>
          </p:cNvPr>
          <p:cNvSpPr/>
          <p:nvPr/>
        </p:nvSpPr>
        <p:spPr bwMode="auto">
          <a:xfrm>
            <a:off x="6050281" y="4176264"/>
            <a:ext cx="45719" cy="1569660"/>
          </a:xfrm>
          <a:prstGeom prst="rect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0E32DAB-54B3-953F-5145-7C27C9367E40}"/>
              </a:ext>
            </a:extLst>
          </p:cNvPr>
          <p:cNvSpPr txBox="1"/>
          <p:nvPr/>
        </p:nvSpPr>
        <p:spPr>
          <a:xfrm>
            <a:off x="6192059" y="1283164"/>
            <a:ext cx="4365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" panose="020B0604020202020204" pitchFamily="2" charset="0"/>
              </a:rPr>
              <a:t>Birchermüesli</a:t>
            </a:r>
            <a:endParaRPr lang="pt-BR" sz="4800" b="1" i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Sans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099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1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1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3" grpId="1"/>
      <p:bldP spid="5" grpId="0"/>
      <p:bldP spid="5" grpId="1"/>
      <p:bldP spid="6" grpId="0" animBg="1"/>
      <p:bldP spid="6" grpId="1" animBg="1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66EB2B9-DEE1-4979-7DB4-842CC88042AC}"/>
              </a:ext>
            </a:extLst>
          </p:cNvPr>
          <p:cNvSpPr/>
          <p:nvPr/>
        </p:nvSpPr>
        <p:spPr bwMode="auto">
          <a:xfrm>
            <a:off x="-7700486" y="0"/>
            <a:ext cx="4806344" cy="6858000"/>
          </a:xfrm>
          <a:prstGeom prst="rect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700943-DDE8-9057-0AE2-3E120BBE0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9184" y="1041355"/>
            <a:ext cx="2230084" cy="477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59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66EB2B9-DEE1-4979-7DB4-842CC88042AC}"/>
              </a:ext>
            </a:extLst>
          </p:cNvPr>
          <p:cNvSpPr/>
          <p:nvPr/>
        </p:nvSpPr>
        <p:spPr bwMode="auto">
          <a:xfrm>
            <a:off x="-1042088" y="0"/>
            <a:ext cx="4806344" cy="6858000"/>
          </a:xfrm>
          <a:prstGeom prst="rect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700943-DDE8-9057-0AE2-3E120BBE0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496" y="1003416"/>
            <a:ext cx="2265520" cy="48511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D34455D-55AD-EBBC-8AF6-CA310529F43B}"/>
              </a:ext>
            </a:extLst>
          </p:cNvPr>
          <p:cNvSpPr txBox="1"/>
          <p:nvPr/>
        </p:nvSpPr>
        <p:spPr>
          <a:xfrm>
            <a:off x="5939906" y="2114161"/>
            <a:ext cx="48264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O chocolate suíço não poderia ficar de fora da lista uma vez que ele é reconhecido mundialmente pela qualidade. Por conta disso, o chocolate é mais que um item da gastronomia local, é uma atração à parte.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3DBCDB8-7426-F885-D2F9-F1E31B377FD5}"/>
              </a:ext>
            </a:extLst>
          </p:cNvPr>
          <p:cNvSpPr txBox="1"/>
          <p:nvPr/>
        </p:nvSpPr>
        <p:spPr>
          <a:xfrm>
            <a:off x="6096000" y="4312861"/>
            <a:ext cx="44246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Há diversas marcas com sabores bastante variados com lojas e fábricas distribuídas ao longo do território.</a:t>
            </a:r>
            <a:endParaRPr lang="pt-BR" sz="2000" i="0" dirty="0">
              <a:solidFill>
                <a:srgbClr val="2423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A83AD24-E201-EAAE-B435-833FC3671196}"/>
              </a:ext>
            </a:extLst>
          </p:cNvPr>
          <p:cNvSpPr/>
          <p:nvPr/>
        </p:nvSpPr>
        <p:spPr bwMode="auto">
          <a:xfrm>
            <a:off x="6050281" y="4176264"/>
            <a:ext cx="45719" cy="1569660"/>
          </a:xfrm>
          <a:prstGeom prst="rect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478A157-B017-D245-77EF-1B9D6F16C6DF}"/>
              </a:ext>
            </a:extLst>
          </p:cNvPr>
          <p:cNvSpPr txBox="1"/>
          <p:nvPr/>
        </p:nvSpPr>
        <p:spPr>
          <a:xfrm>
            <a:off x="5832262" y="1283164"/>
            <a:ext cx="5041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" panose="020B0604020202020204" pitchFamily="2" charset="0"/>
              </a:rPr>
              <a:t>Chocolate Suíço</a:t>
            </a:r>
          </a:p>
        </p:txBody>
      </p:sp>
    </p:spTree>
    <p:extLst>
      <p:ext uri="{BB962C8B-B14F-4D97-AF65-F5344CB8AC3E}">
        <p14:creationId xmlns:p14="http://schemas.microsoft.com/office/powerpoint/2010/main" val="1595816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6" grpId="0"/>
      <p:bldP spid="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ipse 13">
            <a:extLst>
              <a:ext uri="{FF2B5EF4-FFF2-40B4-BE49-F238E27FC236}">
                <a16:creationId xmlns:a16="http://schemas.microsoft.com/office/drawing/2014/main" id="{D1B27D4A-0AFA-B7F2-2C64-2D5DC96E6A74}"/>
              </a:ext>
            </a:extLst>
          </p:cNvPr>
          <p:cNvSpPr/>
          <p:nvPr/>
        </p:nvSpPr>
        <p:spPr bwMode="auto">
          <a:xfrm>
            <a:off x="5149902" y="4863375"/>
            <a:ext cx="484095" cy="49754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32A34D0-E2D3-93A8-8A3A-6C1469BA03A3}"/>
              </a:ext>
            </a:extLst>
          </p:cNvPr>
          <p:cNvSpPr/>
          <p:nvPr/>
        </p:nvSpPr>
        <p:spPr bwMode="auto">
          <a:xfrm>
            <a:off x="5408758" y="4329958"/>
            <a:ext cx="484095" cy="49754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1CA3C73-E013-0E8B-1E1A-E8E7646B0A8C}"/>
              </a:ext>
            </a:extLst>
          </p:cNvPr>
          <p:cNvSpPr/>
          <p:nvPr/>
        </p:nvSpPr>
        <p:spPr bwMode="auto">
          <a:xfrm>
            <a:off x="6341272" y="4365892"/>
            <a:ext cx="484095" cy="49754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9728DCC-BDC5-ED21-03A1-3E976A607099}"/>
              </a:ext>
            </a:extLst>
          </p:cNvPr>
          <p:cNvSpPr/>
          <p:nvPr/>
        </p:nvSpPr>
        <p:spPr bwMode="auto">
          <a:xfrm>
            <a:off x="6600128" y="4899253"/>
            <a:ext cx="484095" cy="49754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9D24326-F903-8F0D-1114-3E925A66DE19}"/>
              </a:ext>
            </a:extLst>
          </p:cNvPr>
          <p:cNvSpPr txBox="1"/>
          <p:nvPr/>
        </p:nvSpPr>
        <p:spPr>
          <a:xfrm>
            <a:off x="5183519" y="4863375"/>
            <a:ext cx="45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1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5462292-FBFF-2005-8D73-D3B916C1B29B}"/>
              </a:ext>
            </a:extLst>
          </p:cNvPr>
          <p:cNvSpPr txBox="1"/>
          <p:nvPr/>
        </p:nvSpPr>
        <p:spPr>
          <a:xfrm>
            <a:off x="5442375" y="4329958"/>
            <a:ext cx="556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2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37BE170-842B-2BE4-2A77-580CCBED5BF0}"/>
              </a:ext>
            </a:extLst>
          </p:cNvPr>
          <p:cNvSpPr txBox="1"/>
          <p:nvPr/>
        </p:nvSpPr>
        <p:spPr>
          <a:xfrm>
            <a:off x="6639386" y="4899251"/>
            <a:ext cx="45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4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F7791DE-2633-775F-2034-8990BCAD7C44}"/>
              </a:ext>
            </a:extLst>
          </p:cNvPr>
          <p:cNvSpPr txBox="1"/>
          <p:nvPr/>
        </p:nvSpPr>
        <p:spPr>
          <a:xfrm>
            <a:off x="6374889" y="4370362"/>
            <a:ext cx="45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3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CDF17E-EE5A-1298-D7C9-2B072D3EF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" b="98625" l="375" r="96750">
                        <a14:foregroundMark x1="33750" y1="15125" x2="31750" y2="19250"/>
                        <a14:foregroundMark x1="37125" y1="15625" x2="20875" y2="28125"/>
                        <a14:foregroundMark x1="20875" y1="28125" x2="30000" y2="33500"/>
                        <a14:foregroundMark x1="30750" y1="28625" x2="53750" y2="14750"/>
                        <a14:foregroundMark x1="53750" y1="14750" x2="34500" y2="10875"/>
                        <a14:foregroundMark x1="34500" y1="10875" x2="16000" y2="28750"/>
                        <a14:foregroundMark x1="16000" y1="28750" x2="7875" y2="60750"/>
                        <a14:foregroundMark x1="7875" y1="60750" x2="23625" y2="81750"/>
                        <a14:foregroundMark x1="23625" y1="81750" x2="29750" y2="82500"/>
                        <a14:foregroundMark x1="39625" y1="98875" x2="63125" y2="96875"/>
                        <a14:foregroundMark x1="63125" y1="96875" x2="80000" y2="86500"/>
                        <a14:foregroundMark x1="80000" y1="86500" x2="92000" y2="66750"/>
                        <a14:foregroundMark x1="92000" y1="66750" x2="95500" y2="41750"/>
                        <a14:foregroundMark x1="95500" y1="41750" x2="82750" y2="13625"/>
                        <a14:foregroundMark x1="82750" y1="13625" x2="65000" y2="5250"/>
                        <a14:foregroundMark x1="65000" y1="5250" x2="42375" y2="4375"/>
                        <a14:foregroundMark x1="42375" y1="4375" x2="15375" y2="17000"/>
                        <a14:foregroundMark x1="15375" y1="17000" x2="5375" y2="37625"/>
                        <a14:foregroundMark x1="5375" y1="37625" x2="4000" y2="63250"/>
                        <a14:foregroundMark x1="4000" y1="63250" x2="18625" y2="89125"/>
                        <a14:foregroundMark x1="18625" y1="89125" x2="40750" y2="98625"/>
                        <a14:foregroundMark x1="40750" y1="98625" x2="41000" y2="98625"/>
                        <a14:foregroundMark x1="41000" y1="94750" x2="35750" y2="73375"/>
                        <a14:foregroundMark x1="35750" y1="73375" x2="21500" y2="75375"/>
                        <a14:foregroundMark x1="13625" y1="75125" x2="30750" y2="71500"/>
                        <a14:foregroundMark x1="26625" y1="71750" x2="33250" y2="69500"/>
                        <a14:foregroundMark x1="43500" y1="88375" x2="75125" y2="86875"/>
                        <a14:foregroundMark x1="54750" y1="92750" x2="75625" y2="77625"/>
                        <a14:foregroundMark x1="75625" y1="77625" x2="72375" y2="80000"/>
                        <a14:foregroundMark x1="72375" y1="85250" x2="81750" y2="69500"/>
                        <a14:foregroundMark x1="65375" y1="79500" x2="71000" y2="70250"/>
                        <a14:foregroundMark x1="65125" y1="74625" x2="66500" y2="68250"/>
                        <a14:foregroundMark x1="65125" y1="67750" x2="76875" y2="63875"/>
                        <a14:foregroundMark x1="65625" y1="67000" x2="60375" y2="53875"/>
                        <a14:foregroundMark x1="52125" y1="62375" x2="68750" y2="49500"/>
                        <a14:foregroundMark x1="68750" y1="49500" x2="65875" y2="29750"/>
                        <a14:foregroundMark x1="65875" y1="29750" x2="62625" y2="24125"/>
                        <a14:foregroundMark x1="54750" y1="25125" x2="42750" y2="11625"/>
                        <a14:foregroundMark x1="48875" y1="16375" x2="68250" y2="29750"/>
                        <a14:foregroundMark x1="68250" y1="29750" x2="75625" y2="27375"/>
                        <a14:foregroundMark x1="76625" y1="34750" x2="90625" y2="50625"/>
                        <a14:foregroundMark x1="90625" y1="50625" x2="91750" y2="61875"/>
                        <a14:foregroundMark x1="93500" y1="69500" x2="93375" y2="45000"/>
                        <a14:foregroundMark x1="93375" y1="45000" x2="90625" y2="36875"/>
                        <a14:foregroundMark x1="94750" y1="32750" x2="96750" y2="62625"/>
                        <a14:foregroundMark x1="96250" y1="44500" x2="95500" y2="57750"/>
                        <a14:foregroundMark x1="67250" y1="5000" x2="42000" y2="1875"/>
                        <a14:foregroundMark x1="42000" y1="1875" x2="34250" y2="6000"/>
                        <a14:foregroundMark x1="34500" y1="7750" x2="59000" y2="5250"/>
                        <a14:foregroundMark x1="59000" y1="5250" x2="61125" y2="5750"/>
                        <a14:foregroundMark x1="25875" y1="67250" x2="29500" y2="68500"/>
                        <a14:foregroundMark x1="31250" y1="65875" x2="19000" y2="65375"/>
                        <a14:foregroundMark x1="2375" y1="57500" x2="5250" y2="34375"/>
                        <a14:foregroundMark x1="5250" y1="34375" x2="5500" y2="34250"/>
                        <a14:foregroundMark x1="674" y1="57296" x2="5250" y2="38875"/>
                        <a14:foregroundMark x1="375" y1="58500" x2="623" y2="57500"/>
                        <a14:backgroundMark x1="6125" y1="11750" x2="4500" y2="10625"/>
                        <a14:backgroundMark x1="12625" y1="8500" x2="9875" y2="8500"/>
                        <a14:backgroundMark x1="25125" y1="3125" x2="7625" y2="13625"/>
                        <a14:backgroundMark x1="7625" y1="13625" x2="7000" y2="12125"/>
                        <a14:backgroundMark x1="7250" y1="11125" x2="125" y2="6500"/>
                        <a14:backgroundMark x1="750" y1="61875" x2="250" y2="59500"/>
                        <a14:backgroundMark x1="750" y1="57500" x2="250" y2="5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614" y="4141693"/>
            <a:ext cx="2076771" cy="20767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8362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">
        <p159:morph option="byObject"/>
      </p:transition>
    </mc:Choice>
    <mc:Fallback xmlns="">
      <p:transition spd="slow" advTm="5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9CDF17E-EE5A-1298-D7C9-2B072D3EF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" b="98625" l="375" r="96750">
                        <a14:foregroundMark x1="33750" y1="15125" x2="31750" y2="19250"/>
                        <a14:foregroundMark x1="37125" y1="15625" x2="20875" y2="28125"/>
                        <a14:foregroundMark x1="20875" y1="28125" x2="30000" y2="33500"/>
                        <a14:foregroundMark x1="30750" y1="28625" x2="53750" y2="14750"/>
                        <a14:foregroundMark x1="53750" y1="14750" x2="34500" y2="10875"/>
                        <a14:foregroundMark x1="34500" y1="10875" x2="16000" y2="28750"/>
                        <a14:foregroundMark x1="16000" y1="28750" x2="7875" y2="60750"/>
                        <a14:foregroundMark x1="7875" y1="60750" x2="23625" y2="81750"/>
                        <a14:foregroundMark x1="23625" y1="81750" x2="29750" y2="82500"/>
                        <a14:foregroundMark x1="39625" y1="98875" x2="63125" y2="96875"/>
                        <a14:foregroundMark x1="63125" y1="96875" x2="80000" y2="86500"/>
                        <a14:foregroundMark x1="80000" y1="86500" x2="92000" y2="66750"/>
                        <a14:foregroundMark x1="92000" y1="66750" x2="95500" y2="41750"/>
                        <a14:foregroundMark x1="95500" y1="41750" x2="82750" y2="13625"/>
                        <a14:foregroundMark x1="82750" y1="13625" x2="65000" y2="5250"/>
                        <a14:foregroundMark x1="65000" y1="5250" x2="42375" y2="4375"/>
                        <a14:foregroundMark x1="42375" y1="4375" x2="15375" y2="17000"/>
                        <a14:foregroundMark x1="15375" y1="17000" x2="5375" y2="37625"/>
                        <a14:foregroundMark x1="5375" y1="37625" x2="4000" y2="63250"/>
                        <a14:foregroundMark x1="4000" y1="63250" x2="18625" y2="89125"/>
                        <a14:foregroundMark x1="18625" y1="89125" x2="40750" y2="98625"/>
                        <a14:foregroundMark x1="40750" y1="98625" x2="41000" y2="98625"/>
                        <a14:foregroundMark x1="41000" y1="94750" x2="35750" y2="73375"/>
                        <a14:foregroundMark x1="35750" y1="73375" x2="21500" y2="75375"/>
                        <a14:foregroundMark x1="13625" y1="75125" x2="30750" y2="71500"/>
                        <a14:foregroundMark x1="26625" y1="71750" x2="33250" y2="69500"/>
                        <a14:foregroundMark x1="43500" y1="88375" x2="75125" y2="86875"/>
                        <a14:foregroundMark x1="54750" y1="92750" x2="75625" y2="77625"/>
                        <a14:foregroundMark x1="75625" y1="77625" x2="72375" y2="80000"/>
                        <a14:foregroundMark x1="72375" y1="85250" x2="81750" y2="69500"/>
                        <a14:foregroundMark x1="65375" y1="79500" x2="71000" y2="70250"/>
                        <a14:foregroundMark x1="65125" y1="74625" x2="66500" y2="68250"/>
                        <a14:foregroundMark x1="65125" y1="67750" x2="76875" y2="63875"/>
                        <a14:foregroundMark x1="65625" y1="67000" x2="60375" y2="53875"/>
                        <a14:foregroundMark x1="52125" y1="62375" x2="68750" y2="49500"/>
                        <a14:foregroundMark x1="68750" y1="49500" x2="65875" y2="29750"/>
                        <a14:foregroundMark x1="65875" y1="29750" x2="62625" y2="24125"/>
                        <a14:foregroundMark x1="54750" y1="25125" x2="42750" y2="11625"/>
                        <a14:foregroundMark x1="48875" y1="16375" x2="68250" y2="29750"/>
                        <a14:foregroundMark x1="68250" y1="29750" x2="75625" y2="27375"/>
                        <a14:foregroundMark x1="76625" y1="34750" x2="90625" y2="50625"/>
                        <a14:foregroundMark x1="90625" y1="50625" x2="91750" y2="61875"/>
                        <a14:foregroundMark x1="93500" y1="69500" x2="93375" y2="45000"/>
                        <a14:foregroundMark x1="93375" y1="45000" x2="90625" y2="36875"/>
                        <a14:foregroundMark x1="94750" y1="32750" x2="96750" y2="62625"/>
                        <a14:foregroundMark x1="96250" y1="44500" x2="95500" y2="57750"/>
                        <a14:foregroundMark x1="67250" y1="5000" x2="42000" y2="1875"/>
                        <a14:foregroundMark x1="42000" y1="1875" x2="34250" y2="6000"/>
                        <a14:foregroundMark x1="34500" y1="7750" x2="59000" y2="5250"/>
                        <a14:foregroundMark x1="59000" y1="5250" x2="61125" y2="5750"/>
                        <a14:foregroundMark x1="25875" y1="67250" x2="29500" y2="68500"/>
                        <a14:foregroundMark x1="31250" y1="65875" x2="19000" y2="65375"/>
                        <a14:foregroundMark x1="2375" y1="57500" x2="5250" y2="34375"/>
                        <a14:foregroundMark x1="5250" y1="34375" x2="5500" y2="34250"/>
                        <a14:foregroundMark x1="674" y1="57296" x2="5250" y2="38875"/>
                        <a14:foregroundMark x1="375" y1="58500" x2="623" y2="57500"/>
                        <a14:backgroundMark x1="6125" y1="11750" x2="4500" y2="10625"/>
                        <a14:backgroundMark x1="12625" y1="8500" x2="9875" y2="8500"/>
                        <a14:backgroundMark x1="25125" y1="3125" x2="7625" y2="13625"/>
                        <a14:backgroundMark x1="7625" y1="13625" x2="7000" y2="12125"/>
                        <a14:backgroundMark x1="7250" y1="11125" x2="125" y2="6500"/>
                        <a14:backgroundMark x1="750" y1="61875" x2="250" y2="59500"/>
                        <a14:backgroundMark x1="750" y1="57500" x2="250" y2="5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614" y="4141693"/>
            <a:ext cx="2076771" cy="207677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D1B27D4A-0AFA-B7F2-2C64-2D5DC96E6A74}"/>
              </a:ext>
            </a:extLst>
          </p:cNvPr>
          <p:cNvSpPr/>
          <p:nvPr/>
        </p:nvSpPr>
        <p:spPr bwMode="auto">
          <a:xfrm>
            <a:off x="4280646" y="4560792"/>
            <a:ext cx="484095" cy="49754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32A34D0-E2D3-93A8-8A3A-6C1469BA03A3}"/>
              </a:ext>
            </a:extLst>
          </p:cNvPr>
          <p:cNvSpPr/>
          <p:nvPr/>
        </p:nvSpPr>
        <p:spPr bwMode="auto">
          <a:xfrm>
            <a:off x="4951558" y="3644152"/>
            <a:ext cx="484095" cy="49754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1CA3C73-E013-0E8B-1E1A-E8E7646B0A8C}"/>
              </a:ext>
            </a:extLst>
          </p:cNvPr>
          <p:cNvSpPr/>
          <p:nvPr/>
        </p:nvSpPr>
        <p:spPr bwMode="auto">
          <a:xfrm>
            <a:off x="6650290" y="3644152"/>
            <a:ext cx="484095" cy="49754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9728DCC-BDC5-ED21-03A1-3E976A607099}"/>
              </a:ext>
            </a:extLst>
          </p:cNvPr>
          <p:cNvSpPr/>
          <p:nvPr/>
        </p:nvSpPr>
        <p:spPr bwMode="auto">
          <a:xfrm>
            <a:off x="7427258" y="4560793"/>
            <a:ext cx="484095" cy="49754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9D24326-F903-8F0D-1114-3E925A66DE19}"/>
              </a:ext>
            </a:extLst>
          </p:cNvPr>
          <p:cNvSpPr txBox="1"/>
          <p:nvPr/>
        </p:nvSpPr>
        <p:spPr>
          <a:xfrm>
            <a:off x="4314263" y="4560792"/>
            <a:ext cx="4504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1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5462292-FBFF-2005-8D73-D3B916C1B29B}"/>
              </a:ext>
            </a:extLst>
          </p:cNvPr>
          <p:cNvSpPr txBox="1"/>
          <p:nvPr/>
        </p:nvSpPr>
        <p:spPr>
          <a:xfrm>
            <a:off x="4985175" y="3644152"/>
            <a:ext cx="556534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2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37BE170-842B-2BE4-2A77-580CCBED5BF0}"/>
              </a:ext>
            </a:extLst>
          </p:cNvPr>
          <p:cNvSpPr txBox="1"/>
          <p:nvPr/>
        </p:nvSpPr>
        <p:spPr>
          <a:xfrm>
            <a:off x="7466516" y="4560791"/>
            <a:ext cx="4504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4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F7791DE-2633-775F-2034-8990BCAD7C44}"/>
              </a:ext>
            </a:extLst>
          </p:cNvPr>
          <p:cNvSpPr txBox="1"/>
          <p:nvPr/>
        </p:nvSpPr>
        <p:spPr>
          <a:xfrm>
            <a:off x="6683907" y="3648622"/>
            <a:ext cx="4504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3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6F34C85-F19E-0276-BDBB-4BE0C0353D4E}"/>
              </a:ext>
            </a:extLst>
          </p:cNvPr>
          <p:cNvSpPr/>
          <p:nvPr/>
        </p:nvSpPr>
        <p:spPr bwMode="auto">
          <a:xfrm>
            <a:off x="2671349" y="4141693"/>
            <a:ext cx="956824" cy="95698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0726F266-E36B-319D-832A-4545804CFBBC}"/>
              </a:ext>
            </a:extLst>
          </p:cNvPr>
          <p:cNvSpPr/>
          <p:nvPr/>
        </p:nvSpPr>
        <p:spPr bwMode="auto">
          <a:xfrm rot="5400000">
            <a:off x="3169248" y="4228457"/>
            <a:ext cx="889746" cy="770007"/>
          </a:xfrm>
          <a:prstGeom prst="triangle">
            <a:avLst>
              <a:gd name="adj" fmla="val 66544"/>
            </a:avLst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58154DD-FADA-C17A-DA82-94D72BD7441F}"/>
              </a:ext>
            </a:extLst>
          </p:cNvPr>
          <p:cNvSpPr/>
          <p:nvPr/>
        </p:nvSpPr>
        <p:spPr bwMode="auto">
          <a:xfrm>
            <a:off x="2750180" y="4233598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AD087E1-8574-8C79-2005-F2CA1C709BA8}"/>
              </a:ext>
            </a:extLst>
          </p:cNvPr>
          <p:cNvSpPr/>
          <p:nvPr/>
        </p:nvSpPr>
        <p:spPr bwMode="auto">
          <a:xfrm>
            <a:off x="8563827" y="4170825"/>
            <a:ext cx="956824" cy="95698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BC0E0F9B-DA9B-0F8D-32E4-01EA359D6138}"/>
              </a:ext>
            </a:extLst>
          </p:cNvPr>
          <p:cNvSpPr/>
          <p:nvPr/>
        </p:nvSpPr>
        <p:spPr bwMode="auto">
          <a:xfrm rot="14632131">
            <a:off x="8318460" y="4370520"/>
            <a:ext cx="682390" cy="907517"/>
          </a:xfrm>
          <a:prstGeom prst="triangle">
            <a:avLst>
              <a:gd name="adj" fmla="val 86961"/>
            </a:avLst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3E49D2D-27A4-6C28-BDF6-A9C14F9F8C2F}"/>
              </a:ext>
            </a:extLst>
          </p:cNvPr>
          <p:cNvSpPr/>
          <p:nvPr/>
        </p:nvSpPr>
        <p:spPr bwMode="auto">
          <a:xfrm>
            <a:off x="8658190" y="4262729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870F906-3E22-49D7-A77D-211772EF6026}"/>
              </a:ext>
            </a:extLst>
          </p:cNvPr>
          <p:cNvSpPr/>
          <p:nvPr/>
        </p:nvSpPr>
        <p:spPr bwMode="auto">
          <a:xfrm rot="8322987">
            <a:off x="7667418" y="2741750"/>
            <a:ext cx="956824" cy="95698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F633411D-F6B3-F501-B2B2-3A78692D26FC}"/>
              </a:ext>
            </a:extLst>
          </p:cNvPr>
          <p:cNvSpPr/>
          <p:nvPr/>
        </p:nvSpPr>
        <p:spPr bwMode="auto">
          <a:xfrm rot="13781707">
            <a:off x="7414546" y="3042000"/>
            <a:ext cx="817762" cy="956825"/>
          </a:xfrm>
          <a:prstGeom prst="triangle">
            <a:avLst>
              <a:gd name="adj" fmla="val 74681"/>
            </a:avLst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59AACD5-B3D6-8F6E-34B3-7C6518A7EFFE}"/>
              </a:ext>
            </a:extLst>
          </p:cNvPr>
          <p:cNvSpPr/>
          <p:nvPr/>
        </p:nvSpPr>
        <p:spPr bwMode="auto">
          <a:xfrm rot="8322987">
            <a:off x="7746249" y="2833655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F3D00E-D4B4-8F51-0E38-6A2306E1C05D}"/>
              </a:ext>
            </a:extLst>
          </p:cNvPr>
          <p:cNvSpPr/>
          <p:nvPr/>
        </p:nvSpPr>
        <p:spPr bwMode="auto">
          <a:xfrm rot="1664256">
            <a:off x="3468133" y="2660044"/>
            <a:ext cx="956824" cy="95698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39BEC856-97D2-364F-E321-2EAD43DBEF45}"/>
              </a:ext>
            </a:extLst>
          </p:cNvPr>
          <p:cNvSpPr/>
          <p:nvPr/>
        </p:nvSpPr>
        <p:spPr bwMode="auto">
          <a:xfrm rot="7064256">
            <a:off x="3922540" y="2846421"/>
            <a:ext cx="889746" cy="956825"/>
          </a:xfrm>
          <a:prstGeom prst="triangle">
            <a:avLst>
              <a:gd name="adj" fmla="val 59961"/>
            </a:avLst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03F05A4-FB28-CC42-062D-63A759887808}"/>
              </a:ext>
            </a:extLst>
          </p:cNvPr>
          <p:cNvSpPr/>
          <p:nvPr/>
        </p:nvSpPr>
        <p:spPr bwMode="auto">
          <a:xfrm rot="1664256">
            <a:off x="3546964" y="2751949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AE7550-90A7-AF8F-563A-2BA611366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06" y="4342417"/>
            <a:ext cx="542086" cy="542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3F3C7DBC-DCF7-0A8F-898B-BAC620C47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98" y="2844232"/>
            <a:ext cx="559218" cy="5592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34B61101-27BA-4817-C256-BAA0EFC2FF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00" b="93778" l="7556" r="92000">
                        <a14:foregroundMark x1="10466" y1="80079" x2="10424" y2="80142"/>
                        <a14:foregroundMark x1="11322" y1="78795" x2="11277" y2="78863"/>
                        <a14:foregroundMark x1="12000" y1="77778" x2="11521" y2="78497"/>
                        <a14:foregroundMark x1="14293" y1="92000" x2="17333" y2="92000"/>
                        <a14:foregroundMark x1="13007" y1="92000" x2="13132" y2="92000"/>
                        <a14:foregroundMark x1="10222" y1="92000" x2="12452" y2="92000"/>
                        <a14:foregroundMark x1="66793" y1="77617" x2="67903" y2="76804"/>
                        <a14:foregroundMark x1="45333" y1="93333" x2="47879" y2="91468"/>
                        <a14:foregroundMark x1="80569" y1="54667" x2="80000" y2="56889"/>
                        <a14:foregroundMark x1="80669" y1="54274" x2="80569" y2="54667"/>
                        <a14:foregroundMark x1="81225" y1="52102" x2="81052" y2="52779"/>
                        <a14:foregroundMark x1="84889" y1="37778" x2="84077" y2="40950"/>
                        <a14:foregroundMark x1="89333" y1="16889" x2="89333" y2="25333"/>
                        <a14:foregroundMark x1="80444" y1="8000" x2="80000" y2="18222"/>
                        <a14:foregroundMark x1="68894" y1="24452" x2="67689" y2="22443"/>
                        <a14:foregroundMark x1="12000" y1="22667" x2="12000" y2="32889"/>
                        <a14:foregroundMark x1="20444" y1="12889" x2="19556" y2="22667"/>
                        <a14:foregroundMark x1="53333" y1="25778" x2="57203" y2="27888"/>
                        <a14:foregroundMark x1="92000" y1="73778" x2="92444" y2="80444"/>
                        <a14:foregroundMark x1="63277" y1="19094" x2="63377" y2="19237"/>
                        <a14:foregroundMark x1="50222" y1="93778" x2="60444" y2="92889"/>
                        <a14:backgroundMark x1="25333" y1="47111" x2="25333" y2="47111"/>
                        <a14:backgroundMark x1="21333" y1="52000" x2="32889" y2="3556"/>
                        <a14:backgroundMark x1="18222" y1="41333" x2="4889" y2="52444"/>
                        <a14:backgroundMark x1="56000" y1="86667" x2="56000" y2="86667"/>
                        <a14:backgroundMark x1="56000" y1="83556" x2="56000" y2="83556"/>
                        <a14:backgroundMark x1="54222" y1="83556" x2="64000" y2="84000"/>
                        <a14:backgroundMark x1="65778" y1="82222" x2="68444" y2="80444"/>
                        <a14:backgroundMark x1="66667" y1="81333" x2="66667" y2="81333"/>
                        <a14:backgroundMark x1="66667" y1="80444" x2="71111" y2="80889"/>
                        <a14:backgroundMark x1="65778" y1="80444" x2="72000" y2="79556"/>
                        <a14:backgroundMark x1="72889" y1="69778" x2="79556" y2="69778"/>
                        <a14:backgroundMark x1="67111" y1="80444" x2="63111" y2="79556"/>
                        <a14:backgroundMark x1="71556" y1="80444" x2="75556" y2="77333"/>
                        <a14:backgroundMark x1="66222" y1="80444" x2="76000" y2="76000"/>
                        <a14:backgroundMark x1="82667" y1="48000" x2="82667" y2="48000"/>
                        <a14:backgroundMark x1="81333" y1="52444" x2="81333" y2="44889"/>
                        <a14:backgroundMark x1="82667" y1="40889" x2="82222" y2="51111"/>
                        <a14:backgroundMark x1="81333" y1="54667" x2="81333" y2="54667"/>
                        <a14:backgroundMark x1="80444" y1="53778" x2="80444" y2="53778"/>
                        <a14:backgroundMark x1="80444" y1="52444" x2="80889" y2="51556"/>
                        <a14:backgroundMark x1="81778" y1="54667" x2="79111" y2="50222"/>
                        <a14:backgroundMark x1="67556" y1="26667" x2="67556" y2="26667"/>
                        <a14:backgroundMark x1="67111" y1="24889" x2="68889" y2="32000"/>
                        <a14:backgroundMark x1="56000" y1="29333" x2="56000" y2="29333"/>
                        <a14:backgroundMark x1="56000" y1="29778" x2="60000" y2="29778"/>
                        <a14:backgroundMark x1="68000" y1="27556" x2="66208" y2="22404"/>
                        <a14:backgroundMark x1="62222" y1="20000" x2="65333" y2="24000"/>
                        <a14:backgroundMark x1="60889" y1="21778" x2="62667" y2="20444"/>
                        <a14:backgroundMark x1="12889" y1="82222" x2="11111" y2="78222"/>
                        <a14:backgroundMark x1="11111" y1="88000" x2="9333" y2="76889"/>
                        <a14:backgroundMark x1="12000" y1="86222" x2="12889" y2="77778"/>
                        <a14:backgroundMark x1="12000" y1="88444" x2="12000" y2="76889"/>
                        <a14:backgroundMark x1="12000" y1="81778" x2="12000" y2="78667"/>
                        <a14:backgroundMark x1="10667" y1="78667" x2="10222" y2="80000"/>
                        <a14:backgroundMark x1="10222" y1="81333" x2="11111" y2="83556"/>
                        <a14:backgroundMark x1="11111" y1="83556" x2="11111" y2="83556"/>
                        <a14:backgroundMark x1="11556" y1="84000" x2="11556" y2="84000"/>
                        <a14:backgroundMark x1="11556" y1="82667" x2="11556" y2="82667"/>
                        <a14:backgroundMark x1="11556" y1="81333" x2="11556" y2="81333"/>
                        <a14:backgroundMark x1="31556" y1="92444" x2="36000" y2="92000"/>
                        <a14:backgroundMark x1="33778" y1="92000" x2="34222" y2="92444"/>
                        <a14:backgroundMark x1="31111" y1="91556" x2="38222" y2="94667"/>
                        <a14:backgroundMark x1="48444" y1="90667" x2="51788" y2="91181"/>
                        <a14:backgroundMark x1="30667" y1="91111" x2="33333" y2="91111"/>
                        <a14:backgroundMark x1="28889" y1="90667" x2="31111" y2="90667"/>
                        <a14:backgroundMark x1="29333" y1="91111" x2="25333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671" y="2957719"/>
            <a:ext cx="525041" cy="5250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B1AA965A-6BAE-B6A2-0617-E01728CF63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364" y="4312147"/>
            <a:ext cx="616072" cy="6160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76A0D579-0BB4-5267-FBE2-F8E6E1EC06B9}"/>
              </a:ext>
            </a:extLst>
          </p:cNvPr>
          <p:cNvSpPr txBox="1"/>
          <p:nvPr/>
        </p:nvSpPr>
        <p:spPr>
          <a:xfrm>
            <a:off x="3916125" y="293281"/>
            <a:ext cx="431334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Suíça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7" name="Zoom de Slide 36">
                <a:extLst>
                  <a:ext uri="{FF2B5EF4-FFF2-40B4-BE49-F238E27FC236}">
                    <a16:creationId xmlns:a16="http://schemas.microsoft.com/office/drawing/2014/main" id="{7CF00012-3EF5-5046-76DA-C3085088B48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85478" y="4435056"/>
              <a:ext cx="532232" cy="313078"/>
            </p:xfrm>
            <a:graphic>
              <a:graphicData uri="http://schemas.microsoft.com/office/powerpoint/2016/slidezoom">
                <pslz:sldZm>
                  <pslz:sldZmObj sldId="271" cId="2777334066">
                    <pslz:zmPr id="{D1AAF581-3413-40CF-8903-1DB1E0129CF1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2232" cy="31307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7" name="Zoom de Slide 3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7CF00012-3EF5-5046-76DA-C3085088B4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5478" y="4435056"/>
                <a:ext cx="532232" cy="31307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Zoom de Slide 28">
                <a:extLst>
                  <a:ext uri="{FF2B5EF4-FFF2-40B4-BE49-F238E27FC236}">
                    <a16:creationId xmlns:a16="http://schemas.microsoft.com/office/drawing/2014/main" id="{413BBF38-49DE-E366-DF86-E304D6F70BA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647164" y="2981254"/>
              <a:ext cx="534752" cy="314560"/>
            </p:xfrm>
            <a:graphic>
              <a:graphicData uri="http://schemas.microsoft.com/office/powerpoint/2016/slidezoom">
                <pslz:sldZm>
                  <pslz:sldZmObj sldId="272" cId="1602161775">
                    <pslz:zmPr id="{EFE0326C-E037-4824-A57E-4CF6D06CD26F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4752" cy="3145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Zoom de Slide 2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13BBF38-49DE-E366-DF86-E304D6F70B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7164" y="2981254"/>
                <a:ext cx="534752" cy="31456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Zoom de Slide 26">
                <a:extLst>
                  <a:ext uri="{FF2B5EF4-FFF2-40B4-BE49-F238E27FC236}">
                    <a16:creationId xmlns:a16="http://schemas.microsoft.com/office/drawing/2014/main" id="{7EAD1FAA-9450-D35E-4E98-C0238B95D7C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71900" y="4491517"/>
              <a:ext cx="540677" cy="318045"/>
            </p:xfrm>
            <a:graphic>
              <a:graphicData uri="http://schemas.microsoft.com/office/powerpoint/2016/slidezoom">
                <pslz:sldZm>
                  <pslz:sldZmObj sldId="289" cId="742582178">
                    <pslz:zmPr id="{9CCC3B3B-9096-40B2-A96F-5D3E07123176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40677" cy="31804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Zoom de Slide 2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7EAD1FAA-9450-D35E-4E98-C0238B95D7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1900" y="4491517"/>
                <a:ext cx="540677" cy="31804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70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00398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9CDF17E-EE5A-1298-D7C9-2B072D3EF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" b="98625" l="375" r="96750">
                        <a14:foregroundMark x1="33750" y1="15125" x2="31750" y2="19250"/>
                        <a14:foregroundMark x1="37125" y1="15625" x2="20875" y2="28125"/>
                        <a14:foregroundMark x1="20875" y1="28125" x2="30000" y2="33500"/>
                        <a14:foregroundMark x1="30750" y1="28625" x2="53750" y2="14750"/>
                        <a14:foregroundMark x1="53750" y1="14750" x2="34500" y2="10875"/>
                        <a14:foregroundMark x1="34500" y1="10875" x2="16000" y2="28750"/>
                        <a14:foregroundMark x1="16000" y1="28750" x2="7875" y2="60750"/>
                        <a14:foregroundMark x1="7875" y1="60750" x2="23625" y2="81750"/>
                        <a14:foregroundMark x1="23625" y1="81750" x2="29750" y2="82500"/>
                        <a14:foregroundMark x1="39625" y1="98875" x2="63125" y2="96875"/>
                        <a14:foregroundMark x1="63125" y1="96875" x2="80000" y2="86500"/>
                        <a14:foregroundMark x1="80000" y1="86500" x2="92000" y2="66750"/>
                        <a14:foregroundMark x1="92000" y1="66750" x2="95500" y2="41750"/>
                        <a14:foregroundMark x1="95500" y1="41750" x2="82750" y2="13625"/>
                        <a14:foregroundMark x1="82750" y1="13625" x2="65000" y2="5250"/>
                        <a14:foregroundMark x1="65000" y1="5250" x2="42375" y2="4375"/>
                        <a14:foregroundMark x1="42375" y1="4375" x2="15375" y2="17000"/>
                        <a14:foregroundMark x1="15375" y1="17000" x2="5375" y2="37625"/>
                        <a14:foregroundMark x1="5375" y1="37625" x2="4000" y2="63250"/>
                        <a14:foregroundMark x1="4000" y1="63250" x2="18625" y2="89125"/>
                        <a14:foregroundMark x1="18625" y1="89125" x2="40750" y2="98625"/>
                        <a14:foregroundMark x1="40750" y1="98625" x2="41000" y2="98625"/>
                        <a14:foregroundMark x1="41000" y1="94750" x2="35750" y2="73375"/>
                        <a14:foregroundMark x1="35750" y1="73375" x2="21500" y2="75375"/>
                        <a14:foregroundMark x1="13625" y1="75125" x2="30750" y2="71500"/>
                        <a14:foregroundMark x1="26625" y1="71750" x2="33250" y2="69500"/>
                        <a14:foregroundMark x1="43500" y1="88375" x2="75125" y2="86875"/>
                        <a14:foregroundMark x1="54750" y1="92750" x2="75625" y2="77625"/>
                        <a14:foregroundMark x1="75625" y1="77625" x2="72375" y2="80000"/>
                        <a14:foregroundMark x1="72375" y1="85250" x2="81750" y2="69500"/>
                        <a14:foregroundMark x1="65375" y1="79500" x2="71000" y2="70250"/>
                        <a14:foregroundMark x1="65125" y1="74625" x2="66500" y2="68250"/>
                        <a14:foregroundMark x1="65125" y1="67750" x2="76875" y2="63875"/>
                        <a14:foregroundMark x1="65625" y1="67000" x2="60375" y2="53875"/>
                        <a14:foregroundMark x1="52125" y1="62375" x2="68750" y2="49500"/>
                        <a14:foregroundMark x1="68750" y1="49500" x2="65875" y2="29750"/>
                        <a14:foregroundMark x1="65875" y1="29750" x2="62625" y2="24125"/>
                        <a14:foregroundMark x1="54750" y1="25125" x2="42750" y2="11625"/>
                        <a14:foregroundMark x1="48875" y1="16375" x2="68250" y2="29750"/>
                        <a14:foregroundMark x1="68250" y1="29750" x2="75625" y2="27375"/>
                        <a14:foregroundMark x1="76625" y1="34750" x2="90625" y2="50625"/>
                        <a14:foregroundMark x1="90625" y1="50625" x2="91750" y2="61875"/>
                        <a14:foregroundMark x1="93500" y1="69500" x2="93375" y2="45000"/>
                        <a14:foregroundMark x1="93375" y1="45000" x2="90625" y2="36875"/>
                        <a14:foregroundMark x1="94750" y1="32750" x2="96750" y2="62625"/>
                        <a14:foregroundMark x1="96250" y1="44500" x2="95500" y2="57750"/>
                        <a14:foregroundMark x1="67250" y1="5000" x2="42000" y2="1875"/>
                        <a14:foregroundMark x1="42000" y1="1875" x2="34250" y2="6000"/>
                        <a14:foregroundMark x1="34500" y1="7750" x2="59000" y2="5250"/>
                        <a14:foregroundMark x1="59000" y1="5250" x2="61125" y2="5750"/>
                        <a14:foregroundMark x1="25875" y1="67250" x2="29500" y2="68500"/>
                        <a14:foregroundMark x1="31250" y1="65875" x2="19000" y2="65375"/>
                        <a14:foregroundMark x1="2375" y1="57500" x2="5250" y2="34375"/>
                        <a14:foregroundMark x1="5250" y1="34375" x2="5500" y2="34250"/>
                        <a14:foregroundMark x1="674" y1="57296" x2="5250" y2="38875"/>
                        <a14:foregroundMark x1="375" y1="58500" x2="623" y2="57500"/>
                        <a14:backgroundMark x1="6125" y1="11750" x2="4500" y2="10625"/>
                        <a14:backgroundMark x1="12625" y1="8500" x2="9875" y2="8500"/>
                        <a14:backgroundMark x1="25125" y1="3125" x2="7625" y2="13625"/>
                        <a14:backgroundMark x1="7625" y1="13625" x2="7000" y2="12125"/>
                        <a14:backgroundMark x1="7250" y1="11125" x2="125" y2="6500"/>
                        <a14:backgroundMark x1="750" y1="61875" x2="250" y2="59500"/>
                        <a14:backgroundMark x1="750" y1="57500" x2="250" y2="5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614" y="4141693"/>
            <a:ext cx="2076771" cy="20767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D1B27D4A-0AFA-B7F2-2C64-2D5DC96E6A74}"/>
              </a:ext>
            </a:extLst>
          </p:cNvPr>
          <p:cNvSpPr/>
          <p:nvPr/>
        </p:nvSpPr>
        <p:spPr bwMode="auto">
          <a:xfrm>
            <a:off x="4280646" y="4560792"/>
            <a:ext cx="484095" cy="49754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32A34D0-E2D3-93A8-8A3A-6C1469BA03A3}"/>
              </a:ext>
            </a:extLst>
          </p:cNvPr>
          <p:cNvSpPr/>
          <p:nvPr/>
        </p:nvSpPr>
        <p:spPr bwMode="auto">
          <a:xfrm>
            <a:off x="4951558" y="3644152"/>
            <a:ext cx="484095" cy="49754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1CA3C73-E013-0E8B-1E1A-E8E7646B0A8C}"/>
              </a:ext>
            </a:extLst>
          </p:cNvPr>
          <p:cNvSpPr/>
          <p:nvPr/>
        </p:nvSpPr>
        <p:spPr bwMode="auto">
          <a:xfrm>
            <a:off x="6650290" y="3644152"/>
            <a:ext cx="484095" cy="49754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9728DCC-BDC5-ED21-03A1-3E976A607099}"/>
              </a:ext>
            </a:extLst>
          </p:cNvPr>
          <p:cNvSpPr/>
          <p:nvPr/>
        </p:nvSpPr>
        <p:spPr bwMode="auto">
          <a:xfrm>
            <a:off x="7427258" y="4560793"/>
            <a:ext cx="484095" cy="49754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9D24326-F903-8F0D-1114-3E925A66DE19}"/>
              </a:ext>
            </a:extLst>
          </p:cNvPr>
          <p:cNvSpPr txBox="1"/>
          <p:nvPr/>
        </p:nvSpPr>
        <p:spPr>
          <a:xfrm>
            <a:off x="4314263" y="4560792"/>
            <a:ext cx="45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1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5462292-FBFF-2005-8D73-D3B916C1B29B}"/>
              </a:ext>
            </a:extLst>
          </p:cNvPr>
          <p:cNvSpPr txBox="1"/>
          <p:nvPr/>
        </p:nvSpPr>
        <p:spPr>
          <a:xfrm>
            <a:off x="4985175" y="3644152"/>
            <a:ext cx="556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2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37BE170-842B-2BE4-2A77-580CCBED5BF0}"/>
              </a:ext>
            </a:extLst>
          </p:cNvPr>
          <p:cNvSpPr txBox="1"/>
          <p:nvPr/>
        </p:nvSpPr>
        <p:spPr>
          <a:xfrm>
            <a:off x="7466516" y="4560791"/>
            <a:ext cx="45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4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F7791DE-2633-775F-2034-8990BCAD7C44}"/>
              </a:ext>
            </a:extLst>
          </p:cNvPr>
          <p:cNvSpPr txBox="1"/>
          <p:nvPr/>
        </p:nvSpPr>
        <p:spPr>
          <a:xfrm>
            <a:off x="6683907" y="3648622"/>
            <a:ext cx="45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3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6F34C85-F19E-0276-BDBB-4BE0C0353D4E}"/>
              </a:ext>
            </a:extLst>
          </p:cNvPr>
          <p:cNvSpPr/>
          <p:nvPr/>
        </p:nvSpPr>
        <p:spPr bwMode="auto">
          <a:xfrm>
            <a:off x="4111753" y="4353780"/>
            <a:ext cx="956824" cy="956981"/>
          </a:xfrm>
          <a:prstGeom prst="ellipse">
            <a:avLst/>
          </a:prstGeom>
          <a:solidFill>
            <a:srgbClr val="FF1514">
              <a:alpha val="0"/>
            </a:srgb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0726F266-E36B-319D-832A-4545804CFBBC}"/>
              </a:ext>
            </a:extLst>
          </p:cNvPr>
          <p:cNvSpPr/>
          <p:nvPr/>
        </p:nvSpPr>
        <p:spPr bwMode="auto">
          <a:xfrm rot="5400000">
            <a:off x="4609652" y="4440544"/>
            <a:ext cx="889746" cy="770007"/>
          </a:xfrm>
          <a:prstGeom prst="triangle">
            <a:avLst>
              <a:gd name="adj" fmla="val 66544"/>
            </a:avLst>
          </a:prstGeom>
          <a:solidFill>
            <a:srgbClr val="FF1514">
              <a:alpha val="0"/>
            </a:srgb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58154DD-FADA-C17A-DA82-94D72BD7441F}"/>
              </a:ext>
            </a:extLst>
          </p:cNvPr>
          <p:cNvSpPr/>
          <p:nvPr/>
        </p:nvSpPr>
        <p:spPr bwMode="auto">
          <a:xfrm>
            <a:off x="4190584" y="4445685"/>
            <a:ext cx="757886" cy="773185"/>
          </a:xfrm>
          <a:prstGeom prst="ellipse">
            <a:avLst/>
          </a:prstGeom>
          <a:solidFill>
            <a:schemeClr val="bg1">
              <a:alpha val="0"/>
            </a:scheme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AD087E1-8574-8C79-2005-F2CA1C709BA8}"/>
              </a:ext>
            </a:extLst>
          </p:cNvPr>
          <p:cNvSpPr/>
          <p:nvPr/>
        </p:nvSpPr>
        <p:spPr bwMode="auto">
          <a:xfrm>
            <a:off x="7236050" y="4353781"/>
            <a:ext cx="956824" cy="956981"/>
          </a:xfrm>
          <a:prstGeom prst="ellipse">
            <a:avLst/>
          </a:prstGeom>
          <a:solidFill>
            <a:srgbClr val="FF1514">
              <a:alpha val="0"/>
            </a:srgb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BC0E0F9B-DA9B-0F8D-32E4-01EA359D6138}"/>
              </a:ext>
            </a:extLst>
          </p:cNvPr>
          <p:cNvSpPr/>
          <p:nvPr/>
        </p:nvSpPr>
        <p:spPr bwMode="auto">
          <a:xfrm rot="14632131">
            <a:off x="6893885" y="4577381"/>
            <a:ext cx="889746" cy="956825"/>
          </a:xfrm>
          <a:prstGeom prst="triangle">
            <a:avLst>
              <a:gd name="adj" fmla="val 90403"/>
            </a:avLst>
          </a:prstGeom>
          <a:solidFill>
            <a:srgbClr val="FF1514">
              <a:alpha val="0"/>
            </a:srgb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3E49D2D-27A4-6C28-BDF6-A9C14F9F8C2F}"/>
              </a:ext>
            </a:extLst>
          </p:cNvPr>
          <p:cNvSpPr/>
          <p:nvPr/>
        </p:nvSpPr>
        <p:spPr bwMode="auto">
          <a:xfrm>
            <a:off x="7314881" y="4445686"/>
            <a:ext cx="757886" cy="773185"/>
          </a:xfrm>
          <a:prstGeom prst="ellipse">
            <a:avLst/>
          </a:prstGeom>
          <a:solidFill>
            <a:schemeClr val="bg1">
              <a:alpha val="0"/>
            </a:scheme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870F906-3E22-49D7-A77D-211772EF6026}"/>
              </a:ext>
            </a:extLst>
          </p:cNvPr>
          <p:cNvSpPr/>
          <p:nvPr/>
        </p:nvSpPr>
        <p:spPr bwMode="auto">
          <a:xfrm rot="8322987">
            <a:off x="6502489" y="3374065"/>
            <a:ext cx="956824" cy="956981"/>
          </a:xfrm>
          <a:prstGeom prst="ellipse">
            <a:avLst/>
          </a:prstGeom>
          <a:solidFill>
            <a:srgbClr val="FF1514">
              <a:alpha val="0"/>
            </a:srgb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F633411D-F6B3-F501-B2B2-3A78692D26FC}"/>
              </a:ext>
            </a:extLst>
          </p:cNvPr>
          <p:cNvSpPr/>
          <p:nvPr/>
        </p:nvSpPr>
        <p:spPr bwMode="auto">
          <a:xfrm rot="13781707">
            <a:off x="6236906" y="3701764"/>
            <a:ext cx="889746" cy="956825"/>
          </a:xfrm>
          <a:prstGeom prst="triangle">
            <a:avLst>
              <a:gd name="adj" fmla="val 68962"/>
            </a:avLst>
          </a:prstGeom>
          <a:solidFill>
            <a:srgbClr val="FF1514">
              <a:alpha val="0"/>
            </a:srgb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59AACD5-B3D6-8F6E-34B3-7C6518A7EFFE}"/>
              </a:ext>
            </a:extLst>
          </p:cNvPr>
          <p:cNvSpPr/>
          <p:nvPr/>
        </p:nvSpPr>
        <p:spPr bwMode="auto">
          <a:xfrm rot="8322987">
            <a:off x="6581320" y="3465970"/>
            <a:ext cx="757886" cy="773185"/>
          </a:xfrm>
          <a:prstGeom prst="ellipse">
            <a:avLst/>
          </a:prstGeom>
          <a:solidFill>
            <a:schemeClr val="bg1">
              <a:alpha val="0"/>
            </a:scheme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F3D00E-D4B4-8F51-0E38-6A2306E1C05D}"/>
              </a:ext>
            </a:extLst>
          </p:cNvPr>
          <p:cNvSpPr/>
          <p:nvPr/>
        </p:nvSpPr>
        <p:spPr bwMode="auto">
          <a:xfrm rot="1664256">
            <a:off x="4609505" y="3337210"/>
            <a:ext cx="956824" cy="956981"/>
          </a:xfrm>
          <a:prstGeom prst="ellipse">
            <a:avLst/>
          </a:prstGeom>
          <a:solidFill>
            <a:srgbClr val="FF1514">
              <a:alpha val="0"/>
            </a:srgb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39BEC856-97D2-364F-E321-2EAD43DBEF45}"/>
              </a:ext>
            </a:extLst>
          </p:cNvPr>
          <p:cNvSpPr/>
          <p:nvPr/>
        </p:nvSpPr>
        <p:spPr bwMode="auto">
          <a:xfrm rot="7064256">
            <a:off x="5063912" y="3523587"/>
            <a:ext cx="889746" cy="956825"/>
          </a:xfrm>
          <a:prstGeom prst="triangle">
            <a:avLst>
              <a:gd name="adj" fmla="val 59961"/>
            </a:avLst>
          </a:prstGeom>
          <a:solidFill>
            <a:srgbClr val="FF1514">
              <a:alpha val="0"/>
            </a:srgb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03F05A4-FB28-CC42-062D-63A759887808}"/>
              </a:ext>
            </a:extLst>
          </p:cNvPr>
          <p:cNvSpPr/>
          <p:nvPr/>
        </p:nvSpPr>
        <p:spPr bwMode="auto">
          <a:xfrm rot="1664256">
            <a:off x="4688336" y="3429115"/>
            <a:ext cx="757886" cy="773185"/>
          </a:xfrm>
          <a:prstGeom prst="ellipse">
            <a:avLst/>
          </a:prstGeom>
          <a:solidFill>
            <a:schemeClr val="bg1">
              <a:alpha val="0"/>
            </a:scheme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8F901C28-858A-A56B-B3B9-DB0EBCA14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37893" y="4759205"/>
            <a:ext cx="59925" cy="599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5AE39619-28CE-813A-C0E8-A08B13EF1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64997" y="3726287"/>
            <a:ext cx="53933" cy="53933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A7C9A976-5914-6AD2-8E25-EDBF6038D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8735" flipV="1">
            <a:off x="6938181" y="3874396"/>
            <a:ext cx="45719" cy="45719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D54110F-DB04-5DE3-544E-213F8DBC1A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006" y="4713486"/>
            <a:ext cx="45719" cy="45719"/>
          </a:xfrm>
          <a:prstGeom prst="rect">
            <a:avLst/>
          </a:prstGeom>
          <a:solidFill>
            <a:srgbClr val="FF1514">
              <a:alpha val="0"/>
            </a:srgbClr>
          </a:solidFill>
        </p:spPr>
      </p:pic>
    </p:spTree>
    <p:extLst>
      <p:ext uri="{BB962C8B-B14F-4D97-AF65-F5344CB8AC3E}">
        <p14:creationId xmlns:p14="http://schemas.microsoft.com/office/powerpoint/2010/main" val="1763814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">
        <p159:morph option="byObject"/>
      </p:transition>
    </mc:Choice>
    <mc:Fallback xmlns="">
      <p:transition spd="slow" advTm="5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9CDF17E-EE5A-1298-D7C9-2B072D3EF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" b="98625" l="375" r="96750">
                        <a14:foregroundMark x1="33750" y1="15125" x2="31750" y2="19250"/>
                        <a14:foregroundMark x1="37125" y1="15625" x2="20875" y2="28125"/>
                        <a14:foregroundMark x1="20875" y1="28125" x2="30000" y2="33500"/>
                        <a14:foregroundMark x1="30750" y1="28625" x2="53750" y2="14750"/>
                        <a14:foregroundMark x1="53750" y1="14750" x2="34500" y2="10875"/>
                        <a14:foregroundMark x1="34500" y1="10875" x2="16000" y2="28750"/>
                        <a14:foregroundMark x1="16000" y1="28750" x2="7875" y2="60750"/>
                        <a14:foregroundMark x1="7875" y1="60750" x2="23625" y2="81750"/>
                        <a14:foregroundMark x1="23625" y1="81750" x2="29750" y2="82500"/>
                        <a14:foregroundMark x1="39625" y1="98875" x2="63125" y2="96875"/>
                        <a14:foregroundMark x1="63125" y1="96875" x2="80000" y2="86500"/>
                        <a14:foregroundMark x1="80000" y1="86500" x2="92000" y2="66750"/>
                        <a14:foregroundMark x1="92000" y1="66750" x2="95500" y2="41750"/>
                        <a14:foregroundMark x1="95500" y1="41750" x2="82750" y2="13625"/>
                        <a14:foregroundMark x1="82750" y1="13625" x2="65000" y2="5250"/>
                        <a14:foregroundMark x1="65000" y1="5250" x2="42375" y2="4375"/>
                        <a14:foregroundMark x1="42375" y1="4375" x2="15375" y2="17000"/>
                        <a14:foregroundMark x1="15375" y1="17000" x2="5375" y2="37625"/>
                        <a14:foregroundMark x1="5375" y1="37625" x2="4000" y2="63250"/>
                        <a14:foregroundMark x1="4000" y1="63250" x2="18625" y2="89125"/>
                        <a14:foregroundMark x1="18625" y1="89125" x2="40750" y2="98625"/>
                        <a14:foregroundMark x1="40750" y1="98625" x2="41000" y2="98625"/>
                        <a14:foregroundMark x1="41000" y1="94750" x2="35750" y2="73375"/>
                        <a14:foregroundMark x1="35750" y1="73375" x2="21500" y2="75375"/>
                        <a14:foregroundMark x1="13625" y1="75125" x2="30750" y2="71500"/>
                        <a14:foregroundMark x1="26625" y1="71750" x2="33250" y2="69500"/>
                        <a14:foregroundMark x1="43500" y1="88375" x2="75125" y2="86875"/>
                        <a14:foregroundMark x1="54750" y1="92750" x2="75625" y2="77625"/>
                        <a14:foregroundMark x1="75625" y1="77625" x2="72375" y2="80000"/>
                        <a14:foregroundMark x1="72375" y1="85250" x2="81750" y2="69500"/>
                        <a14:foregroundMark x1="65375" y1="79500" x2="71000" y2="70250"/>
                        <a14:foregroundMark x1="65125" y1="74625" x2="66500" y2="68250"/>
                        <a14:foregroundMark x1="65125" y1="67750" x2="76875" y2="63875"/>
                        <a14:foregroundMark x1="65625" y1="67000" x2="60375" y2="53875"/>
                        <a14:foregroundMark x1="52125" y1="62375" x2="68750" y2="49500"/>
                        <a14:foregroundMark x1="68750" y1="49500" x2="65875" y2="29750"/>
                        <a14:foregroundMark x1="65875" y1="29750" x2="62625" y2="24125"/>
                        <a14:foregroundMark x1="54750" y1="25125" x2="42750" y2="11625"/>
                        <a14:foregroundMark x1="48875" y1="16375" x2="68250" y2="29750"/>
                        <a14:foregroundMark x1="68250" y1="29750" x2="75625" y2="27375"/>
                        <a14:foregroundMark x1="76625" y1="34750" x2="90625" y2="50625"/>
                        <a14:foregroundMark x1="90625" y1="50625" x2="91750" y2="61875"/>
                        <a14:foregroundMark x1="93500" y1="69500" x2="93375" y2="45000"/>
                        <a14:foregroundMark x1="93375" y1="45000" x2="90625" y2="36875"/>
                        <a14:foregroundMark x1="94750" y1="32750" x2="96750" y2="62625"/>
                        <a14:foregroundMark x1="96250" y1="44500" x2="95500" y2="57750"/>
                        <a14:foregroundMark x1="67250" y1="5000" x2="42000" y2="1875"/>
                        <a14:foregroundMark x1="42000" y1="1875" x2="34250" y2="6000"/>
                        <a14:foregroundMark x1="34500" y1="7750" x2="59000" y2="5250"/>
                        <a14:foregroundMark x1="59000" y1="5250" x2="61125" y2="5750"/>
                        <a14:foregroundMark x1="25875" y1="67250" x2="29500" y2="68500"/>
                        <a14:foregroundMark x1="31250" y1="65875" x2="19000" y2="65375"/>
                        <a14:foregroundMark x1="2375" y1="57500" x2="5250" y2="34375"/>
                        <a14:foregroundMark x1="5250" y1="34375" x2="5500" y2="34250"/>
                        <a14:foregroundMark x1="674" y1="57296" x2="5250" y2="38875"/>
                        <a14:foregroundMark x1="375" y1="58500" x2="623" y2="57500"/>
                        <a14:backgroundMark x1="6125" y1="11750" x2="4500" y2="10625"/>
                        <a14:backgroundMark x1="12625" y1="8500" x2="9875" y2="8500"/>
                        <a14:backgroundMark x1="25125" y1="3125" x2="7625" y2="13625"/>
                        <a14:backgroundMark x1="7625" y1="13625" x2="7000" y2="12125"/>
                        <a14:backgroundMark x1="7250" y1="11125" x2="125" y2="6500"/>
                        <a14:backgroundMark x1="750" y1="61875" x2="250" y2="59500"/>
                        <a14:backgroundMark x1="750" y1="57500" x2="250" y2="5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614" y="4141693"/>
            <a:ext cx="2076771" cy="207677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D1B27D4A-0AFA-B7F2-2C64-2D5DC96E6A74}"/>
              </a:ext>
            </a:extLst>
          </p:cNvPr>
          <p:cNvSpPr/>
          <p:nvPr/>
        </p:nvSpPr>
        <p:spPr bwMode="auto">
          <a:xfrm>
            <a:off x="4280646" y="4560792"/>
            <a:ext cx="484095" cy="49754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32A34D0-E2D3-93A8-8A3A-6C1469BA03A3}"/>
              </a:ext>
            </a:extLst>
          </p:cNvPr>
          <p:cNvSpPr/>
          <p:nvPr/>
        </p:nvSpPr>
        <p:spPr bwMode="auto">
          <a:xfrm>
            <a:off x="4951558" y="3644152"/>
            <a:ext cx="484095" cy="49754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1CA3C73-E013-0E8B-1E1A-E8E7646B0A8C}"/>
              </a:ext>
            </a:extLst>
          </p:cNvPr>
          <p:cNvSpPr/>
          <p:nvPr/>
        </p:nvSpPr>
        <p:spPr bwMode="auto">
          <a:xfrm>
            <a:off x="6650290" y="3644152"/>
            <a:ext cx="484095" cy="49754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9728DCC-BDC5-ED21-03A1-3E976A607099}"/>
              </a:ext>
            </a:extLst>
          </p:cNvPr>
          <p:cNvSpPr/>
          <p:nvPr/>
        </p:nvSpPr>
        <p:spPr bwMode="auto">
          <a:xfrm>
            <a:off x="7427258" y="4560793"/>
            <a:ext cx="484095" cy="49754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9D24326-F903-8F0D-1114-3E925A66DE19}"/>
              </a:ext>
            </a:extLst>
          </p:cNvPr>
          <p:cNvSpPr txBox="1"/>
          <p:nvPr/>
        </p:nvSpPr>
        <p:spPr>
          <a:xfrm>
            <a:off x="4314263" y="4560792"/>
            <a:ext cx="4504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1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5462292-FBFF-2005-8D73-D3B916C1B29B}"/>
              </a:ext>
            </a:extLst>
          </p:cNvPr>
          <p:cNvSpPr txBox="1"/>
          <p:nvPr/>
        </p:nvSpPr>
        <p:spPr>
          <a:xfrm>
            <a:off x="4985175" y="3644152"/>
            <a:ext cx="556534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2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37BE170-842B-2BE4-2A77-580CCBED5BF0}"/>
              </a:ext>
            </a:extLst>
          </p:cNvPr>
          <p:cNvSpPr txBox="1"/>
          <p:nvPr/>
        </p:nvSpPr>
        <p:spPr>
          <a:xfrm>
            <a:off x="7466516" y="4560791"/>
            <a:ext cx="4504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4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F7791DE-2633-775F-2034-8990BCAD7C44}"/>
              </a:ext>
            </a:extLst>
          </p:cNvPr>
          <p:cNvSpPr txBox="1"/>
          <p:nvPr/>
        </p:nvSpPr>
        <p:spPr>
          <a:xfrm>
            <a:off x="6683907" y="3648622"/>
            <a:ext cx="4504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3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6F34C85-F19E-0276-BDBB-4BE0C0353D4E}"/>
              </a:ext>
            </a:extLst>
          </p:cNvPr>
          <p:cNvSpPr/>
          <p:nvPr/>
        </p:nvSpPr>
        <p:spPr bwMode="auto">
          <a:xfrm>
            <a:off x="2671349" y="4141693"/>
            <a:ext cx="956824" cy="95698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0726F266-E36B-319D-832A-4545804CFBBC}"/>
              </a:ext>
            </a:extLst>
          </p:cNvPr>
          <p:cNvSpPr/>
          <p:nvPr/>
        </p:nvSpPr>
        <p:spPr bwMode="auto">
          <a:xfrm rot="5400000">
            <a:off x="3169248" y="4228457"/>
            <a:ext cx="889746" cy="770007"/>
          </a:xfrm>
          <a:prstGeom prst="triangle">
            <a:avLst>
              <a:gd name="adj" fmla="val 66544"/>
            </a:avLst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58154DD-FADA-C17A-DA82-94D72BD7441F}"/>
              </a:ext>
            </a:extLst>
          </p:cNvPr>
          <p:cNvSpPr/>
          <p:nvPr/>
        </p:nvSpPr>
        <p:spPr bwMode="auto">
          <a:xfrm>
            <a:off x="2750180" y="4233598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AD087E1-8574-8C79-2005-F2CA1C709BA8}"/>
              </a:ext>
            </a:extLst>
          </p:cNvPr>
          <p:cNvSpPr/>
          <p:nvPr/>
        </p:nvSpPr>
        <p:spPr bwMode="auto">
          <a:xfrm>
            <a:off x="8563827" y="4170825"/>
            <a:ext cx="956824" cy="95698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BC0E0F9B-DA9B-0F8D-32E4-01EA359D6138}"/>
              </a:ext>
            </a:extLst>
          </p:cNvPr>
          <p:cNvSpPr/>
          <p:nvPr/>
        </p:nvSpPr>
        <p:spPr bwMode="auto">
          <a:xfrm rot="14632131">
            <a:off x="8318460" y="4370520"/>
            <a:ext cx="682390" cy="907517"/>
          </a:xfrm>
          <a:prstGeom prst="triangle">
            <a:avLst>
              <a:gd name="adj" fmla="val 86961"/>
            </a:avLst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3E49D2D-27A4-6C28-BDF6-A9C14F9F8C2F}"/>
              </a:ext>
            </a:extLst>
          </p:cNvPr>
          <p:cNvSpPr/>
          <p:nvPr/>
        </p:nvSpPr>
        <p:spPr bwMode="auto">
          <a:xfrm>
            <a:off x="8658190" y="4262729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870F906-3E22-49D7-A77D-211772EF6026}"/>
              </a:ext>
            </a:extLst>
          </p:cNvPr>
          <p:cNvSpPr/>
          <p:nvPr/>
        </p:nvSpPr>
        <p:spPr bwMode="auto">
          <a:xfrm rot="8322987">
            <a:off x="7667418" y="2741750"/>
            <a:ext cx="956824" cy="95698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F633411D-F6B3-F501-B2B2-3A78692D26FC}"/>
              </a:ext>
            </a:extLst>
          </p:cNvPr>
          <p:cNvSpPr/>
          <p:nvPr/>
        </p:nvSpPr>
        <p:spPr bwMode="auto">
          <a:xfrm rot="13781707">
            <a:off x="7414546" y="3042000"/>
            <a:ext cx="817762" cy="956825"/>
          </a:xfrm>
          <a:prstGeom prst="triangle">
            <a:avLst>
              <a:gd name="adj" fmla="val 73788"/>
            </a:avLst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59AACD5-B3D6-8F6E-34B3-7C6518A7EFFE}"/>
              </a:ext>
            </a:extLst>
          </p:cNvPr>
          <p:cNvSpPr/>
          <p:nvPr/>
        </p:nvSpPr>
        <p:spPr bwMode="auto">
          <a:xfrm rot="8322987">
            <a:off x="7746249" y="2833655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F3D00E-D4B4-8F51-0E38-6A2306E1C05D}"/>
              </a:ext>
            </a:extLst>
          </p:cNvPr>
          <p:cNvSpPr/>
          <p:nvPr/>
        </p:nvSpPr>
        <p:spPr bwMode="auto">
          <a:xfrm rot="1664256">
            <a:off x="3468133" y="2660044"/>
            <a:ext cx="956824" cy="956981"/>
          </a:xfrm>
          <a:prstGeom prst="ellipse">
            <a:avLst/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39BEC856-97D2-364F-E321-2EAD43DBEF45}"/>
              </a:ext>
            </a:extLst>
          </p:cNvPr>
          <p:cNvSpPr/>
          <p:nvPr/>
        </p:nvSpPr>
        <p:spPr bwMode="auto">
          <a:xfrm rot="7064256">
            <a:off x="3922540" y="2846421"/>
            <a:ext cx="889746" cy="956825"/>
          </a:xfrm>
          <a:prstGeom prst="triangle">
            <a:avLst>
              <a:gd name="adj" fmla="val 59961"/>
            </a:avLst>
          </a:prstGeom>
          <a:solidFill>
            <a:srgbClr val="FF1514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03F05A4-FB28-CC42-062D-63A759887808}"/>
              </a:ext>
            </a:extLst>
          </p:cNvPr>
          <p:cNvSpPr/>
          <p:nvPr/>
        </p:nvSpPr>
        <p:spPr bwMode="auto">
          <a:xfrm rot="1664256">
            <a:off x="3546964" y="2751949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AE7550-90A7-AF8F-563A-2BA611366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06" y="4342417"/>
            <a:ext cx="542086" cy="542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3F3C7DBC-DCF7-0A8F-898B-BAC620C47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98" y="2844232"/>
            <a:ext cx="559218" cy="5592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34B61101-27BA-4817-C256-BAA0EFC2FF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00" b="93778" l="7556" r="92000">
                        <a14:foregroundMark x1="10466" y1="80079" x2="10424" y2="80142"/>
                        <a14:foregroundMark x1="11322" y1="78795" x2="11277" y2="78863"/>
                        <a14:foregroundMark x1="12000" y1="77778" x2="11521" y2="78497"/>
                        <a14:foregroundMark x1="14293" y1="92000" x2="17333" y2="92000"/>
                        <a14:foregroundMark x1="13007" y1="92000" x2="13132" y2="92000"/>
                        <a14:foregroundMark x1="10222" y1="92000" x2="12452" y2="92000"/>
                        <a14:foregroundMark x1="66793" y1="77617" x2="67903" y2="76804"/>
                        <a14:foregroundMark x1="45333" y1="93333" x2="47879" y2="91468"/>
                        <a14:foregroundMark x1="80569" y1="54667" x2="80000" y2="56889"/>
                        <a14:foregroundMark x1="80669" y1="54274" x2="80569" y2="54667"/>
                        <a14:foregroundMark x1="81225" y1="52102" x2="81052" y2="52779"/>
                        <a14:foregroundMark x1="84889" y1="37778" x2="84077" y2="40950"/>
                        <a14:foregroundMark x1="89333" y1="16889" x2="89333" y2="25333"/>
                        <a14:foregroundMark x1="80444" y1="8000" x2="80000" y2="18222"/>
                        <a14:foregroundMark x1="68894" y1="24452" x2="67689" y2="22443"/>
                        <a14:foregroundMark x1="12000" y1="22667" x2="12000" y2="32889"/>
                        <a14:foregroundMark x1="20444" y1="12889" x2="19556" y2="22667"/>
                        <a14:foregroundMark x1="53333" y1="25778" x2="57203" y2="27888"/>
                        <a14:foregroundMark x1="92000" y1="73778" x2="92444" y2="80444"/>
                        <a14:foregroundMark x1="63277" y1="19094" x2="63377" y2="19237"/>
                        <a14:foregroundMark x1="50222" y1="93778" x2="60444" y2="92889"/>
                        <a14:backgroundMark x1="25333" y1="47111" x2="25333" y2="47111"/>
                        <a14:backgroundMark x1="21333" y1="52000" x2="32889" y2="3556"/>
                        <a14:backgroundMark x1="18222" y1="41333" x2="4889" y2="52444"/>
                        <a14:backgroundMark x1="56000" y1="86667" x2="56000" y2="86667"/>
                        <a14:backgroundMark x1="56000" y1="83556" x2="56000" y2="83556"/>
                        <a14:backgroundMark x1="54222" y1="83556" x2="64000" y2="84000"/>
                        <a14:backgroundMark x1="65778" y1="82222" x2="68444" y2="80444"/>
                        <a14:backgroundMark x1="66667" y1="81333" x2="66667" y2="81333"/>
                        <a14:backgroundMark x1="66667" y1="80444" x2="71111" y2="80889"/>
                        <a14:backgroundMark x1="65778" y1="80444" x2="72000" y2="79556"/>
                        <a14:backgroundMark x1="72889" y1="69778" x2="79556" y2="69778"/>
                        <a14:backgroundMark x1="67111" y1="80444" x2="63111" y2="79556"/>
                        <a14:backgroundMark x1="71556" y1="80444" x2="75556" y2="77333"/>
                        <a14:backgroundMark x1="66222" y1="80444" x2="76000" y2="76000"/>
                        <a14:backgroundMark x1="82667" y1="48000" x2="82667" y2="48000"/>
                        <a14:backgroundMark x1="81333" y1="52444" x2="81333" y2="44889"/>
                        <a14:backgroundMark x1="82667" y1="40889" x2="82222" y2="51111"/>
                        <a14:backgroundMark x1="81333" y1="54667" x2="81333" y2="54667"/>
                        <a14:backgroundMark x1="80444" y1="53778" x2="80444" y2="53778"/>
                        <a14:backgroundMark x1="80444" y1="52444" x2="80889" y2="51556"/>
                        <a14:backgroundMark x1="81778" y1="54667" x2="79111" y2="50222"/>
                        <a14:backgroundMark x1="67556" y1="26667" x2="67556" y2="26667"/>
                        <a14:backgroundMark x1="67111" y1="24889" x2="68889" y2="32000"/>
                        <a14:backgroundMark x1="56000" y1="29333" x2="56000" y2="29333"/>
                        <a14:backgroundMark x1="56000" y1="29778" x2="60000" y2="29778"/>
                        <a14:backgroundMark x1="68000" y1="27556" x2="66208" y2="22404"/>
                        <a14:backgroundMark x1="62222" y1="20000" x2="65333" y2="24000"/>
                        <a14:backgroundMark x1="60889" y1="21778" x2="62667" y2="20444"/>
                        <a14:backgroundMark x1="12889" y1="82222" x2="11111" y2="78222"/>
                        <a14:backgroundMark x1="11111" y1="88000" x2="9333" y2="76889"/>
                        <a14:backgroundMark x1="12000" y1="86222" x2="12889" y2="77778"/>
                        <a14:backgroundMark x1="12000" y1="88444" x2="12000" y2="76889"/>
                        <a14:backgroundMark x1="12000" y1="81778" x2="12000" y2="78667"/>
                        <a14:backgroundMark x1="10667" y1="78667" x2="10222" y2="80000"/>
                        <a14:backgroundMark x1="10222" y1="81333" x2="11111" y2="83556"/>
                        <a14:backgroundMark x1="11111" y1="83556" x2="11111" y2="83556"/>
                        <a14:backgroundMark x1="11556" y1="84000" x2="11556" y2="84000"/>
                        <a14:backgroundMark x1="11556" y1="82667" x2="11556" y2="82667"/>
                        <a14:backgroundMark x1="11556" y1="81333" x2="11556" y2="81333"/>
                        <a14:backgroundMark x1="31556" y1="92444" x2="36000" y2="92000"/>
                        <a14:backgroundMark x1="33778" y1="92000" x2="34222" y2="92444"/>
                        <a14:backgroundMark x1="31111" y1="91556" x2="38222" y2="94667"/>
                        <a14:backgroundMark x1="48444" y1="90667" x2="51788" y2="91181"/>
                        <a14:backgroundMark x1="30667" y1="91111" x2="33333" y2="91111"/>
                        <a14:backgroundMark x1="28889" y1="90667" x2="31111" y2="90667"/>
                        <a14:backgroundMark x1="29333" y1="91111" x2="25333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671" y="2957719"/>
            <a:ext cx="525041" cy="5250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B1AA965A-6BAE-B6A2-0617-E01728CF63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364" y="4312147"/>
            <a:ext cx="616072" cy="6160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76A0D579-0BB4-5267-FBE2-F8E6E1EC06B9}"/>
              </a:ext>
            </a:extLst>
          </p:cNvPr>
          <p:cNvSpPr txBox="1"/>
          <p:nvPr/>
        </p:nvSpPr>
        <p:spPr>
          <a:xfrm>
            <a:off x="3916125" y="293281"/>
            <a:ext cx="431334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Suíça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7" name="Zoom de Slide 36">
                <a:extLst>
                  <a:ext uri="{FF2B5EF4-FFF2-40B4-BE49-F238E27FC236}">
                    <a16:creationId xmlns:a16="http://schemas.microsoft.com/office/drawing/2014/main" id="{7CF00012-3EF5-5046-76DA-C3085088B4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7249355"/>
                  </p:ext>
                </p:extLst>
              </p:nvPr>
            </p:nvGraphicFramePr>
            <p:xfrm>
              <a:off x="2885478" y="4435056"/>
              <a:ext cx="532232" cy="313078"/>
            </p:xfrm>
            <a:graphic>
              <a:graphicData uri="http://schemas.microsoft.com/office/powerpoint/2016/slidezoom">
                <pslz:sldZm>
                  <pslz:sldZmObj sldId="271" cId="2777334066">
                    <pslz:zmPr id="{D1AAF581-3413-40CF-8903-1DB1E0129CF1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2232" cy="31307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7" name="Zoom de Slide 3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7CF00012-3EF5-5046-76DA-C3085088B4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5478" y="4435056"/>
                <a:ext cx="532232" cy="31307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Zoom de Slide 28">
                <a:extLst>
                  <a:ext uri="{FF2B5EF4-FFF2-40B4-BE49-F238E27FC236}">
                    <a16:creationId xmlns:a16="http://schemas.microsoft.com/office/drawing/2014/main" id="{413BBF38-49DE-E366-DF86-E304D6F70B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227532"/>
                  </p:ext>
                </p:extLst>
              </p:nvPr>
            </p:nvGraphicFramePr>
            <p:xfrm>
              <a:off x="3647164" y="2981254"/>
              <a:ext cx="534752" cy="314560"/>
            </p:xfrm>
            <a:graphic>
              <a:graphicData uri="http://schemas.microsoft.com/office/powerpoint/2016/slidezoom">
                <pslz:sldZm>
                  <pslz:sldZmObj sldId="272" cId="1602161775">
                    <pslz:zmPr id="{EFE0326C-E037-4824-A57E-4CF6D06CD26F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4752" cy="3145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Zoom de Slide 2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13BBF38-49DE-E366-DF86-E304D6F70B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7164" y="2981254"/>
                <a:ext cx="534752" cy="31456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2393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B01B95A1-F953-213C-AFEA-86A9502C6667}"/>
              </a:ext>
            </a:extLst>
          </p:cNvPr>
          <p:cNvSpPr/>
          <p:nvPr/>
        </p:nvSpPr>
        <p:spPr bwMode="auto">
          <a:xfrm>
            <a:off x="-41387" y="2005473"/>
            <a:ext cx="12192000" cy="4852527"/>
          </a:xfrm>
          <a:prstGeom prst="rect">
            <a:avLst/>
          </a:prstGeom>
          <a:solidFill>
            <a:schemeClr val="bg2">
              <a:lumMod val="75000"/>
            </a:scheme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DD539268-0D4A-7F0A-6590-B179A75C244B}"/>
              </a:ext>
            </a:extLst>
          </p:cNvPr>
          <p:cNvSpPr/>
          <p:nvPr/>
        </p:nvSpPr>
        <p:spPr bwMode="auto">
          <a:xfrm>
            <a:off x="2922080" y="4690137"/>
            <a:ext cx="2381250" cy="2396843"/>
          </a:xfrm>
          <a:prstGeom prst="rect">
            <a:avLst/>
          </a:prstGeom>
          <a:solidFill>
            <a:srgbClr val="FF0066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5EE59679-F944-9792-D643-07FF5940C263}"/>
              </a:ext>
            </a:extLst>
          </p:cNvPr>
          <p:cNvSpPr/>
          <p:nvPr/>
        </p:nvSpPr>
        <p:spPr bwMode="auto">
          <a:xfrm>
            <a:off x="540830" y="4496495"/>
            <a:ext cx="2381250" cy="2534717"/>
          </a:xfrm>
          <a:prstGeom prst="rect">
            <a:avLst/>
          </a:prstGeom>
          <a:solidFill>
            <a:schemeClr val="accent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7453D955-FBFD-9246-26E5-DE1B269EF883}"/>
              </a:ext>
            </a:extLst>
          </p:cNvPr>
          <p:cNvSpPr/>
          <p:nvPr/>
        </p:nvSpPr>
        <p:spPr bwMode="auto">
          <a:xfrm>
            <a:off x="9242012" y="4634369"/>
            <a:ext cx="2381250" cy="2662162"/>
          </a:xfrm>
          <a:prstGeom prst="rect">
            <a:avLst/>
          </a:prstGeom>
          <a:solidFill>
            <a:srgbClr val="FF0066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5FB095EB-83E9-1708-77D9-A75E8217CE5F}"/>
              </a:ext>
            </a:extLst>
          </p:cNvPr>
          <p:cNvSpPr/>
          <p:nvPr/>
        </p:nvSpPr>
        <p:spPr bwMode="auto">
          <a:xfrm>
            <a:off x="6860762" y="4843919"/>
            <a:ext cx="2381250" cy="2396843"/>
          </a:xfrm>
          <a:prstGeom prst="rect">
            <a:avLst/>
          </a:prstGeom>
          <a:solidFill>
            <a:schemeClr val="accent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56" name="Forma Livre: Forma 55">
            <a:extLst>
              <a:ext uri="{FF2B5EF4-FFF2-40B4-BE49-F238E27FC236}">
                <a16:creationId xmlns:a16="http://schemas.microsoft.com/office/drawing/2014/main" id="{6B57899A-D4B6-9943-EB3E-2252C51BA0C2}"/>
              </a:ext>
            </a:extLst>
          </p:cNvPr>
          <p:cNvSpPr/>
          <p:nvPr/>
        </p:nvSpPr>
        <p:spPr bwMode="auto">
          <a:xfrm>
            <a:off x="6" y="4"/>
            <a:ext cx="12191995" cy="6857997"/>
          </a:xfrm>
          <a:custGeom>
            <a:avLst/>
            <a:gdLst>
              <a:gd name="connsiteX0" fmla="*/ 3712050 w 12191995"/>
              <a:gd name="connsiteY0" fmla="*/ 3821308 h 6857997"/>
              <a:gd name="connsiteX1" fmla="*/ 3604041 w 12191995"/>
              <a:gd name="connsiteY1" fmla="*/ 3866047 h 6857997"/>
              <a:gd name="connsiteX2" fmla="*/ 3599125 w 12191995"/>
              <a:gd name="connsiteY2" fmla="*/ 3873339 h 6857997"/>
              <a:gd name="connsiteX3" fmla="*/ 3580432 w 12191995"/>
              <a:gd name="connsiteY3" fmla="*/ 3871556 h 6857997"/>
              <a:gd name="connsiteX4" fmla="*/ 3484126 w 12191995"/>
              <a:gd name="connsiteY4" fmla="*/ 3951229 h 6857997"/>
              <a:gd name="connsiteX5" fmla="*/ 3170534 w 12191995"/>
              <a:gd name="connsiteY5" fmla="*/ 4985886 h 6857997"/>
              <a:gd name="connsiteX6" fmla="*/ 3245945 w 12191995"/>
              <a:gd name="connsiteY6" fmla="*/ 5126888 h 6857997"/>
              <a:gd name="connsiteX7" fmla="*/ 3290319 w 12191995"/>
              <a:gd name="connsiteY7" fmla="*/ 5140338 h 6857997"/>
              <a:gd name="connsiteX8" fmla="*/ 3431322 w 12191995"/>
              <a:gd name="connsiteY8" fmla="*/ 5064927 h 6857997"/>
              <a:gd name="connsiteX9" fmla="*/ 3697553 w 12191995"/>
              <a:gd name="connsiteY9" fmla="*/ 4186523 h 6857997"/>
              <a:gd name="connsiteX10" fmla="*/ 3712050 w 12191995"/>
              <a:gd name="connsiteY10" fmla="*/ 4189450 h 6857997"/>
              <a:gd name="connsiteX11" fmla="*/ 3752281 w 12191995"/>
              <a:gd name="connsiteY11" fmla="*/ 4189450 h 6857997"/>
              <a:gd name="connsiteX12" fmla="*/ 3342388 w 12191995"/>
              <a:gd name="connsiteY12" fmla="*/ 5626009 h 6857997"/>
              <a:gd name="connsiteX13" fmla="*/ 3753515 w 12191995"/>
              <a:gd name="connsiteY13" fmla="*/ 5626009 h 6857997"/>
              <a:gd name="connsiteX14" fmla="*/ 3753515 w 12191995"/>
              <a:gd name="connsiteY14" fmla="*/ 6550413 h 6857997"/>
              <a:gd name="connsiteX15" fmla="*/ 3923358 w 12191995"/>
              <a:gd name="connsiteY15" fmla="*/ 6720256 h 6857997"/>
              <a:gd name="connsiteX16" fmla="*/ 4093200 w 12191995"/>
              <a:gd name="connsiteY16" fmla="*/ 6550413 h 6857997"/>
              <a:gd name="connsiteX17" fmla="*/ 4093200 w 12191995"/>
              <a:gd name="connsiteY17" fmla="*/ 5626009 h 6857997"/>
              <a:gd name="connsiteX18" fmla="*/ 4182747 w 12191995"/>
              <a:gd name="connsiteY18" fmla="*/ 5626009 h 6857997"/>
              <a:gd name="connsiteX19" fmla="*/ 4182747 w 12191995"/>
              <a:gd name="connsiteY19" fmla="*/ 6550413 h 6857997"/>
              <a:gd name="connsiteX20" fmla="*/ 4352588 w 12191995"/>
              <a:gd name="connsiteY20" fmla="*/ 6720256 h 6857997"/>
              <a:gd name="connsiteX21" fmla="*/ 4522431 w 12191995"/>
              <a:gd name="connsiteY21" fmla="*/ 6550413 h 6857997"/>
              <a:gd name="connsiteX22" fmla="*/ 4522431 w 12191995"/>
              <a:gd name="connsiteY22" fmla="*/ 5626009 h 6857997"/>
              <a:gd name="connsiteX23" fmla="*/ 4951664 w 12191995"/>
              <a:gd name="connsiteY23" fmla="*/ 5626009 h 6857997"/>
              <a:gd name="connsiteX24" fmla="*/ 4541771 w 12191995"/>
              <a:gd name="connsiteY24" fmla="*/ 4189450 h 6857997"/>
              <a:gd name="connsiteX25" fmla="*/ 4561268 w 12191995"/>
              <a:gd name="connsiteY25" fmla="*/ 4189450 h 6857997"/>
              <a:gd name="connsiteX26" fmla="*/ 4835674 w 12191995"/>
              <a:gd name="connsiteY26" fmla="*/ 5061634 h 6857997"/>
              <a:gd name="connsiteX27" fmla="*/ 4977463 w 12191995"/>
              <a:gd name="connsiteY27" fmla="*/ 5135555 h 6857997"/>
              <a:gd name="connsiteX28" fmla="*/ 5021694 w 12191995"/>
              <a:gd name="connsiteY28" fmla="*/ 5121639 h 6857997"/>
              <a:gd name="connsiteX29" fmla="*/ 5095616 w 12191995"/>
              <a:gd name="connsiteY29" fmla="*/ 4979851 h 6857997"/>
              <a:gd name="connsiteX30" fmla="*/ 4770736 w 12191995"/>
              <a:gd name="connsiteY30" fmla="*/ 3947247 h 6857997"/>
              <a:gd name="connsiteX31" fmla="*/ 4705304 w 12191995"/>
              <a:gd name="connsiteY31" fmla="*/ 3876369 h 6857997"/>
              <a:gd name="connsiteX32" fmla="*/ 4683738 w 12191995"/>
              <a:gd name="connsiteY32" fmla="*/ 3871080 h 6857997"/>
              <a:gd name="connsiteX33" fmla="*/ 4680345 w 12191995"/>
              <a:gd name="connsiteY33" fmla="*/ 3866047 h 6857997"/>
              <a:gd name="connsiteX34" fmla="*/ 4572335 w 12191995"/>
              <a:gd name="connsiteY34" fmla="*/ 3821308 h 6857997"/>
              <a:gd name="connsiteX35" fmla="*/ 9861550 w 12191995"/>
              <a:gd name="connsiteY35" fmla="*/ 3820074 h 6857997"/>
              <a:gd name="connsiteX36" fmla="*/ 9753723 w 12191995"/>
              <a:gd name="connsiteY36" fmla="*/ 3864737 h 6857997"/>
              <a:gd name="connsiteX37" fmla="*/ 9748810 w 12191995"/>
              <a:gd name="connsiteY37" fmla="*/ 3872025 h 6857997"/>
              <a:gd name="connsiteX38" fmla="*/ 9729868 w 12191995"/>
              <a:gd name="connsiteY38" fmla="*/ 3870219 h 6857997"/>
              <a:gd name="connsiteX39" fmla="*/ 9633562 w 12191995"/>
              <a:gd name="connsiteY39" fmla="*/ 3949891 h 6857997"/>
              <a:gd name="connsiteX40" fmla="*/ 9320615 w 12191995"/>
              <a:gd name="connsiteY40" fmla="*/ 4982422 h 6857997"/>
              <a:gd name="connsiteX41" fmla="*/ 9396025 w 12191995"/>
              <a:gd name="connsiteY41" fmla="*/ 5123424 h 6857997"/>
              <a:gd name="connsiteX42" fmla="*/ 9440400 w 12191995"/>
              <a:gd name="connsiteY42" fmla="*/ 5136873 h 6857997"/>
              <a:gd name="connsiteX43" fmla="*/ 9581402 w 12191995"/>
              <a:gd name="connsiteY43" fmla="*/ 5061463 h 6857997"/>
              <a:gd name="connsiteX44" fmla="*/ 9847143 w 12191995"/>
              <a:gd name="connsiteY44" fmla="*/ 4184682 h 6857997"/>
              <a:gd name="connsiteX45" fmla="*/ 9861550 w 12191995"/>
              <a:gd name="connsiteY45" fmla="*/ 4187590 h 6857997"/>
              <a:gd name="connsiteX46" fmla="*/ 9901343 w 12191995"/>
              <a:gd name="connsiteY46" fmla="*/ 4187590 h 6857997"/>
              <a:gd name="connsiteX47" fmla="*/ 9492146 w 12191995"/>
              <a:gd name="connsiteY47" fmla="*/ 5621707 h 6857997"/>
              <a:gd name="connsiteX48" fmla="*/ 9903274 w 12191995"/>
              <a:gd name="connsiteY48" fmla="*/ 5621707 h 6857997"/>
              <a:gd name="connsiteX49" fmla="*/ 9903274 w 12191995"/>
              <a:gd name="connsiteY49" fmla="*/ 6544251 h 6857997"/>
              <a:gd name="connsiteX50" fmla="*/ 10073117 w 12191995"/>
              <a:gd name="connsiteY50" fmla="*/ 6714094 h 6857997"/>
              <a:gd name="connsiteX51" fmla="*/ 10242960 w 12191995"/>
              <a:gd name="connsiteY51" fmla="*/ 6544251 h 6857997"/>
              <a:gd name="connsiteX52" fmla="*/ 10242960 w 12191995"/>
              <a:gd name="connsiteY52" fmla="*/ 5621707 h 6857997"/>
              <a:gd name="connsiteX53" fmla="*/ 10332505 w 12191995"/>
              <a:gd name="connsiteY53" fmla="*/ 5621707 h 6857997"/>
              <a:gd name="connsiteX54" fmla="*/ 10332505 w 12191995"/>
              <a:gd name="connsiteY54" fmla="*/ 6544251 h 6857997"/>
              <a:gd name="connsiteX55" fmla="*/ 10502348 w 12191995"/>
              <a:gd name="connsiteY55" fmla="*/ 6714094 h 6857997"/>
              <a:gd name="connsiteX56" fmla="*/ 10672191 w 12191995"/>
              <a:gd name="connsiteY56" fmla="*/ 6544251 h 6857997"/>
              <a:gd name="connsiteX57" fmla="*/ 10672191 w 12191995"/>
              <a:gd name="connsiteY57" fmla="*/ 5621707 h 6857997"/>
              <a:gd name="connsiteX58" fmla="*/ 11101424 w 12191995"/>
              <a:gd name="connsiteY58" fmla="*/ 5621707 h 6857997"/>
              <a:gd name="connsiteX59" fmla="*/ 10692227 w 12191995"/>
              <a:gd name="connsiteY59" fmla="*/ 4187590 h 6857997"/>
              <a:gd name="connsiteX60" fmla="*/ 10711196 w 12191995"/>
              <a:gd name="connsiteY60" fmla="*/ 4187590 h 6857997"/>
              <a:gd name="connsiteX61" fmla="*/ 10985101 w 12191995"/>
              <a:gd name="connsiteY61" fmla="*/ 5058178 h 6857997"/>
              <a:gd name="connsiteX62" fmla="*/ 11126889 w 12191995"/>
              <a:gd name="connsiteY62" fmla="*/ 5132099 h 6857997"/>
              <a:gd name="connsiteX63" fmla="*/ 11171119 w 12191995"/>
              <a:gd name="connsiteY63" fmla="*/ 5118184 h 6857997"/>
              <a:gd name="connsiteX64" fmla="*/ 11245041 w 12191995"/>
              <a:gd name="connsiteY64" fmla="*/ 4976395 h 6857997"/>
              <a:gd name="connsiteX65" fmla="*/ 10920830 w 12191995"/>
              <a:gd name="connsiteY65" fmla="*/ 3945913 h 6857997"/>
              <a:gd name="connsiteX66" fmla="*/ 10855397 w 12191995"/>
              <a:gd name="connsiteY66" fmla="*/ 3875035 h 6857997"/>
              <a:gd name="connsiteX67" fmla="*/ 10833503 w 12191995"/>
              <a:gd name="connsiteY67" fmla="*/ 3869665 h 6857997"/>
              <a:gd name="connsiteX68" fmla="*/ 10830181 w 12191995"/>
              <a:gd name="connsiteY68" fmla="*/ 3864737 h 6857997"/>
              <a:gd name="connsiteX69" fmla="*/ 10722354 w 12191995"/>
              <a:gd name="connsiteY69" fmla="*/ 3820074 h 6857997"/>
              <a:gd name="connsiteX70" fmla="*/ 1178864 w 12191995"/>
              <a:gd name="connsiteY70" fmla="*/ 3788404 h 6857997"/>
              <a:gd name="connsiteX71" fmla="*/ 1113857 w 12191995"/>
              <a:gd name="connsiteY71" fmla="*/ 3801528 h 6857997"/>
              <a:gd name="connsiteX72" fmla="*/ 1071733 w 12191995"/>
              <a:gd name="connsiteY72" fmla="*/ 3829929 h 6857997"/>
              <a:gd name="connsiteX73" fmla="*/ 1050721 w 12191995"/>
              <a:gd name="connsiteY73" fmla="*/ 3834171 h 6857997"/>
              <a:gd name="connsiteX74" fmla="*/ 953849 w 12191995"/>
              <a:gd name="connsiteY74" fmla="*/ 3980317 h 6857997"/>
              <a:gd name="connsiteX75" fmla="*/ 953849 w 12191995"/>
              <a:gd name="connsiteY75" fmla="*/ 5224765 h 6857997"/>
              <a:gd name="connsiteX76" fmla="*/ 1112459 w 12191995"/>
              <a:gd name="connsiteY76" fmla="*/ 5383375 h 6857997"/>
              <a:gd name="connsiteX77" fmla="*/ 1271069 w 12191995"/>
              <a:gd name="connsiteY77" fmla="*/ 5224765 h 6857997"/>
              <a:gd name="connsiteX78" fmla="*/ 1271069 w 12191995"/>
              <a:gd name="connsiteY78" fmla="*/ 4231581 h 6857997"/>
              <a:gd name="connsiteX79" fmla="*/ 1380027 w 12191995"/>
              <a:gd name="connsiteY79" fmla="*/ 4231581 h 6857997"/>
              <a:gd name="connsiteX80" fmla="*/ 1380027 w 12191995"/>
              <a:gd name="connsiteY80" fmla="*/ 5320462 h 6857997"/>
              <a:gd name="connsiteX81" fmla="*/ 1380026 w 12191995"/>
              <a:gd name="connsiteY81" fmla="*/ 5320469 h 6857997"/>
              <a:gd name="connsiteX82" fmla="*/ 1380026 w 12191995"/>
              <a:gd name="connsiteY82" fmla="*/ 6564917 h 6857997"/>
              <a:gd name="connsiteX83" fmla="*/ 1538636 w 12191995"/>
              <a:gd name="connsiteY83" fmla="*/ 6723527 h 6857997"/>
              <a:gd name="connsiteX84" fmla="*/ 1697246 w 12191995"/>
              <a:gd name="connsiteY84" fmla="*/ 6564917 h 6857997"/>
              <a:gd name="connsiteX85" fmla="*/ 1697246 w 12191995"/>
              <a:gd name="connsiteY85" fmla="*/ 5383375 h 6857997"/>
              <a:gd name="connsiteX86" fmla="*/ 1938179 w 12191995"/>
              <a:gd name="connsiteY86" fmla="*/ 5383375 h 6857997"/>
              <a:gd name="connsiteX87" fmla="*/ 1938178 w 12191995"/>
              <a:gd name="connsiteY87" fmla="*/ 6576717 h 6857997"/>
              <a:gd name="connsiteX88" fmla="*/ 2084988 w 12191995"/>
              <a:gd name="connsiteY88" fmla="*/ 6723527 h 6857997"/>
              <a:gd name="connsiteX89" fmla="*/ 2084988 w 12191995"/>
              <a:gd name="connsiteY89" fmla="*/ 6723528 h 6857997"/>
              <a:gd name="connsiteX90" fmla="*/ 2231799 w 12191995"/>
              <a:gd name="connsiteY90" fmla="*/ 6576718 h 6857997"/>
              <a:gd name="connsiteX91" fmla="*/ 2231799 w 12191995"/>
              <a:gd name="connsiteY91" fmla="*/ 5383375 h 6857997"/>
              <a:gd name="connsiteX92" fmla="*/ 2231801 w 12191995"/>
              <a:gd name="connsiteY92" fmla="*/ 5383375 h 6857997"/>
              <a:gd name="connsiteX93" fmla="*/ 2231801 w 12191995"/>
              <a:gd name="connsiteY93" fmla="*/ 4231581 h 6857997"/>
              <a:gd name="connsiteX94" fmla="*/ 2313836 w 12191995"/>
              <a:gd name="connsiteY94" fmla="*/ 4231581 h 6857997"/>
              <a:gd name="connsiteX95" fmla="*/ 2313836 w 12191995"/>
              <a:gd name="connsiteY95" fmla="*/ 5283869 h 6857997"/>
              <a:gd name="connsiteX96" fmla="*/ 2460646 w 12191995"/>
              <a:gd name="connsiteY96" fmla="*/ 5430679 h 6857997"/>
              <a:gd name="connsiteX97" fmla="*/ 2607456 w 12191995"/>
              <a:gd name="connsiteY97" fmla="*/ 5283869 h 6857997"/>
              <a:gd name="connsiteX98" fmla="*/ 2607456 w 12191995"/>
              <a:gd name="connsiteY98" fmla="*/ 4064582 h 6857997"/>
              <a:gd name="connsiteX99" fmla="*/ 2607457 w 12191995"/>
              <a:gd name="connsiteY99" fmla="*/ 4064574 h 6857997"/>
              <a:gd name="connsiteX100" fmla="*/ 2607457 w 12191995"/>
              <a:gd name="connsiteY100" fmla="*/ 3955411 h 6857997"/>
              <a:gd name="connsiteX101" fmla="*/ 2440451 w 12191995"/>
              <a:gd name="connsiteY101" fmla="*/ 3788404 h 6857997"/>
              <a:gd name="connsiteX102" fmla="*/ 7328621 w 12191995"/>
              <a:gd name="connsiteY102" fmla="*/ 3782242 h 6857997"/>
              <a:gd name="connsiteX103" fmla="*/ 7263615 w 12191995"/>
              <a:gd name="connsiteY103" fmla="*/ 3795366 h 6857997"/>
              <a:gd name="connsiteX104" fmla="*/ 7221491 w 12191995"/>
              <a:gd name="connsiteY104" fmla="*/ 3823767 h 6857997"/>
              <a:gd name="connsiteX105" fmla="*/ 7200479 w 12191995"/>
              <a:gd name="connsiteY105" fmla="*/ 3828010 h 6857997"/>
              <a:gd name="connsiteX106" fmla="*/ 7103607 w 12191995"/>
              <a:gd name="connsiteY106" fmla="*/ 3974155 h 6857997"/>
              <a:gd name="connsiteX107" fmla="*/ 7103607 w 12191995"/>
              <a:gd name="connsiteY107" fmla="*/ 5218603 h 6857997"/>
              <a:gd name="connsiteX108" fmla="*/ 7262217 w 12191995"/>
              <a:gd name="connsiteY108" fmla="*/ 5377213 h 6857997"/>
              <a:gd name="connsiteX109" fmla="*/ 7420827 w 12191995"/>
              <a:gd name="connsiteY109" fmla="*/ 5218603 h 6857997"/>
              <a:gd name="connsiteX110" fmla="*/ 7420827 w 12191995"/>
              <a:gd name="connsiteY110" fmla="*/ 4225419 h 6857997"/>
              <a:gd name="connsiteX111" fmla="*/ 7529785 w 12191995"/>
              <a:gd name="connsiteY111" fmla="*/ 4225419 h 6857997"/>
              <a:gd name="connsiteX112" fmla="*/ 7529785 w 12191995"/>
              <a:gd name="connsiteY112" fmla="*/ 5314302 h 6857997"/>
              <a:gd name="connsiteX113" fmla="*/ 7529784 w 12191995"/>
              <a:gd name="connsiteY113" fmla="*/ 5314307 h 6857997"/>
              <a:gd name="connsiteX114" fmla="*/ 7529784 w 12191995"/>
              <a:gd name="connsiteY114" fmla="*/ 6558755 h 6857997"/>
              <a:gd name="connsiteX115" fmla="*/ 7688394 w 12191995"/>
              <a:gd name="connsiteY115" fmla="*/ 6717365 h 6857997"/>
              <a:gd name="connsiteX116" fmla="*/ 7847004 w 12191995"/>
              <a:gd name="connsiteY116" fmla="*/ 6558755 h 6857997"/>
              <a:gd name="connsiteX117" fmla="*/ 7847004 w 12191995"/>
              <a:gd name="connsiteY117" fmla="*/ 5377213 h 6857997"/>
              <a:gd name="connsiteX118" fmla="*/ 8087938 w 12191995"/>
              <a:gd name="connsiteY118" fmla="*/ 5377213 h 6857997"/>
              <a:gd name="connsiteX119" fmla="*/ 8087937 w 12191995"/>
              <a:gd name="connsiteY119" fmla="*/ 6570555 h 6857997"/>
              <a:gd name="connsiteX120" fmla="*/ 8234747 w 12191995"/>
              <a:gd name="connsiteY120" fmla="*/ 6717365 h 6857997"/>
              <a:gd name="connsiteX121" fmla="*/ 8234747 w 12191995"/>
              <a:gd name="connsiteY121" fmla="*/ 6717366 h 6857997"/>
              <a:gd name="connsiteX122" fmla="*/ 8381557 w 12191995"/>
              <a:gd name="connsiteY122" fmla="*/ 6570556 h 6857997"/>
              <a:gd name="connsiteX123" fmla="*/ 8381557 w 12191995"/>
              <a:gd name="connsiteY123" fmla="*/ 5377213 h 6857997"/>
              <a:gd name="connsiteX124" fmla="*/ 8381558 w 12191995"/>
              <a:gd name="connsiteY124" fmla="*/ 5377213 h 6857997"/>
              <a:gd name="connsiteX125" fmla="*/ 8381558 w 12191995"/>
              <a:gd name="connsiteY125" fmla="*/ 4225419 h 6857997"/>
              <a:gd name="connsiteX126" fmla="*/ 8463593 w 12191995"/>
              <a:gd name="connsiteY126" fmla="*/ 4225419 h 6857997"/>
              <a:gd name="connsiteX127" fmla="*/ 8463593 w 12191995"/>
              <a:gd name="connsiteY127" fmla="*/ 5277707 h 6857997"/>
              <a:gd name="connsiteX128" fmla="*/ 8610403 w 12191995"/>
              <a:gd name="connsiteY128" fmla="*/ 5424517 h 6857997"/>
              <a:gd name="connsiteX129" fmla="*/ 8757213 w 12191995"/>
              <a:gd name="connsiteY129" fmla="*/ 5277707 h 6857997"/>
              <a:gd name="connsiteX130" fmla="*/ 8757213 w 12191995"/>
              <a:gd name="connsiteY130" fmla="*/ 4058418 h 6857997"/>
              <a:gd name="connsiteX131" fmla="*/ 8757214 w 12191995"/>
              <a:gd name="connsiteY131" fmla="*/ 4058412 h 6857997"/>
              <a:gd name="connsiteX132" fmla="*/ 8757214 w 12191995"/>
              <a:gd name="connsiteY132" fmla="*/ 3949249 h 6857997"/>
              <a:gd name="connsiteX133" fmla="*/ 8590207 w 12191995"/>
              <a:gd name="connsiteY133" fmla="*/ 3782242 h 6857997"/>
              <a:gd name="connsiteX134" fmla="*/ 1809655 w 12191995"/>
              <a:gd name="connsiteY134" fmla="*/ 3107528 h 6857997"/>
              <a:gd name="connsiteX135" fmla="*/ 1435994 w 12191995"/>
              <a:gd name="connsiteY135" fmla="*/ 3427813 h 6857997"/>
              <a:gd name="connsiteX136" fmla="*/ 1809655 w 12191995"/>
              <a:gd name="connsiteY136" fmla="*/ 3748100 h 6857997"/>
              <a:gd name="connsiteX137" fmla="*/ 2183319 w 12191995"/>
              <a:gd name="connsiteY137" fmla="*/ 3427813 h 6857997"/>
              <a:gd name="connsiteX138" fmla="*/ 1809655 w 12191995"/>
              <a:gd name="connsiteY138" fmla="*/ 3107528 h 6857997"/>
              <a:gd name="connsiteX139" fmla="*/ 7959414 w 12191995"/>
              <a:gd name="connsiteY139" fmla="*/ 3101365 h 6857997"/>
              <a:gd name="connsiteX140" fmla="*/ 7585752 w 12191995"/>
              <a:gd name="connsiteY140" fmla="*/ 3421651 h 6857997"/>
              <a:gd name="connsiteX141" fmla="*/ 7959414 w 12191995"/>
              <a:gd name="connsiteY141" fmla="*/ 3741938 h 6857997"/>
              <a:gd name="connsiteX142" fmla="*/ 8333076 w 12191995"/>
              <a:gd name="connsiteY142" fmla="*/ 3421651 h 6857997"/>
              <a:gd name="connsiteX143" fmla="*/ 7959414 w 12191995"/>
              <a:gd name="connsiteY143" fmla="*/ 3101365 h 6857997"/>
              <a:gd name="connsiteX144" fmla="*/ 4142193 w 12191995"/>
              <a:gd name="connsiteY144" fmla="*/ 3095204 h 6857997"/>
              <a:gd name="connsiteX145" fmla="*/ 3764637 w 12191995"/>
              <a:gd name="connsiteY145" fmla="*/ 3437091 h 6857997"/>
              <a:gd name="connsiteX146" fmla="*/ 4142193 w 12191995"/>
              <a:gd name="connsiteY146" fmla="*/ 3778980 h 6857997"/>
              <a:gd name="connsiteX147" fmla="*/ 4519746 w 12191995"/>
              <a:gd name="connsiteY147" fmla="*/ 3437091 h 6857997"/>
              <a:gd name="connsiteX148" fmla="*/ 4142193 w 12191995"/>
              <a:gd name="connsiteY148" fmla="*/ 3095204 h 6857997"/>
              <a:gd name="connsiteX149" fmla="*/ 10291952 w 12191995"/>
              <a:gd name="connsiteY149" fmla="*/ 3095202 h 6857997"/>
              <a:gd name="connsiteX150" fmla="*/ 9914397 w 12191995"/>
              <a:gd name="connsiteY150" fmla="*/ 3436510 h 6857997"/>
              <a:gd name="connsiteX151" fmla="*/ 10291952 w 12191995"/>
              <a:gd name="connsiteY151" fmla="*/ 3777818 h 6857997"/>
              <a:gd name="connsiteX152" fmla="*/ 10669507 w 12191995"/>
              <a:gd name="connsiteY152" fmla="*/ 3436510 h 6857997"/>
              <a:gd name="connsiteX153" fmla="*/ 10291952 w 12191995"/>
              <a:gd name="connsiteY153" fmla="*/ 3095202 h 6857997"/>
              <a:gd name="connsiteX154" fmla="*/ 0 w 12191995"/>
              <a:gd name="connsiteY154" fmla="*/ 0 h 6857997"/>
              <a:gd name="connsiteX155" fmla="*/ 12191995 w 12191995"/>
              <a:gd name="connsiteY155" fmla="*/ 0 h 6857997"/>
              <a:gd name="connsiteX156" fmla="*/ 12191995 w 12191995"/>
              <a:gd name="connsiteY156" fmla="*/ 6857997 h 6857997"/>
              <a:gd name="connsiteX157" fmla="*/ 0 w 12191995"/>
              <a:gd name="connsiteY157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12191995" h="6857997">
                <a:moveTo>
                  <a:pt x="3712050" y="3821308"/>
                </a:moveTo>
                <a:cubicBezTo>
                  <a:pt x="3669870" y="3821308"/>
                  <a:pt x="3631684" y="3838405"/>
                  <a:pt x="3604041" y="3866047"/>
                </a:cubicBezTo>
                <a:lnTo>
                  <a:pt x="3599125" y="3873339"/>
                </a:lnTo>
                <a:lnTo>
                  <a:pt x="3580432" y="3871556"/>
                </a:lnTo>
                <a:cubicBezTo>
                  <a:pt x="3536618" y="3876212"/>
                  <a:pt x="3497711" y="3906409"/>
                  <a:pt x="3484126" y="3951229"/>
                </a:cubicBezTo>
                <a:lnTo>
                  <a:pt x="3170534" y="4985886"/>
                </a:lnTo>
                <a:cubicBezTo>
                  <a:pt x="3152422" y="5045647"/>
                  <a:pt x="3186184" y="5108776"/>
                  <a:pt x="3245945" y="5126888"/>
                </a:cubicBezTo>
                <a:lnTo>
                  <a:pt x="3290319" y="5140338"/>
                </a:lnTo>
                <a:cubicBezTo>
                  <a:pt x="3350080" y="5158450"/>
                  <a:pt x="3413209" y="5124688"/>
                  <a:pt x="3431322" y="5064927"/>
                </a:cubicBezTo>
                <a:lnTo>
                  <a:pt x="3697553" y="4186523"/>
                </a:lnTo>
                <a:lnTo>
                  <a:pt x="3712050" y="4189450"/>
                </a:lnTo>
                <a:lnTo>
                  <a:pt x="3752281" y="4189450"/>
                </a:lnTo>
                <a:lnTo>
                  <a:pt x="3342388" y="5626009"/>
                </a:lnTo>
                <a:lnTo>
                  <a:pt x="3753515" y="5626009"/>
                </a:lnTo>
                <a:lnTo>
                  <a:pt x="3753515" y="6550413"/>
                </a:lnTo>
                <a:cubicBezTo>
                  <a:pt x="3753515" y="6644215"/>
                  <a:pt x="3829556" y="6720256"/>
                  <a:pt x="3923358" y="6720256"/>
                </a:cubicBezTo>
                <a:cubicBezTo>
                  <a:pt x="4017160" y="6720256"/>
                  <a:pt x="4093200" y="6644215"/>
                  <a:pt x="4093200" y="6550413"/>
                </a:cubicBezTo>
                <a:lnTo>
                  <a:pt x="4093200" y="5626009"/>
                </a:lnTo>
                <a:lnTo>
                  <a:pt x="4182747" y="5626009"/>
                </a:lnTo>
                <a:lnTo>
                  <a:pt x="4182747" y="6550413"/>
                </a:lnTo>
                <a:cubicBezTo>
                  <a:pt x="4182747" y="6644215"/>
                  <a:pt x="4258786" y="6720256"/>
                  <a:pt x="4352588" y="6720256"/>
                </a:cubicBezTo>
                <a:cubicBezTo>
                  <a:pt x="4446389" y="6720256"/>
                  <a:pt x="4522431" y="6644215"/>
                  <a:pt x="4522431" y="6550413"/>
                </a:cubicBezTo>
                <a:lnTo>
                  <a:pt x="4522431" y="5626009"/>
                </a:lnTo>
                <a:lnTo>
                  <a:pt x="4951664" y="5626009"/>
                </a:lnTo>
                <a:lnTo>
                  <a:pt x="4541771" y="4189450"/>
                </a:lnTo>
                <a:lnTo>
                  <a:pt x="4561268" y="4189450"/>
                </a:lnTo>
                <a:lnTo>
                  <a:pt x="4835674" y="5061634"/>
                </a:lnTo>
                <a:cubicBezTo>
                  <a:pt x="4854414" y="5121200"/>
                  <a:pt x="4917895" y="5154296"/>
                  <a:pt x="4977463" y="5135555"/>
                </a:cubicBezTo>
                <a:lnTo>
                  <a:pt x="5021694" y="5121639"/>
                </a:lnTo>
                <a:cubicBezTo>
                  <a:pt x="5081260" y="5102899"/>
                  <a:pt x="5114356" y="5039418"/>
                  <a:pt x="5095616" y="4979851"/>
                </a:cubicBezTo>
                <a:lnTo>
                  <a:pt x="4770736" y="3947247"/>
                </a:lnTo>
                <a:cubicBezTo>
                  <a:pt x="4760195" y="3913741"/>
                  <a:pt x="4735497" y="3888610"/>
                  <a:pt x="4705304" y="3876369"/>
                </a:cubicBezTo>
                <a:lnTo>
                  <a:pt x="4683738" y="3871080"/>
                </a:lnTo>
                <a:lnTo>
                  <a:pt x="4680345" y="3866047"/>
                </a:lnTo>
                <a:cubicBezTo>
                  <a:pt x="4652703" y="3838405"/>
                  <a:pt x="4614515" y="3821308"/>
                  <a:pt x="4572335" y="3821308"/>
                </a:cubicBezTo>
                <a:close/>
                <a:moveTo>
                  <a:pt x="9861550" y="3820074"/>
                </a:moveTo>
                <a:cubicBezTo>
                  <a:pt x="9819441" y="3820074"/>
                  <a:pt x="9781319" y="3837142"/>
                  <a:pt x="9753723" y="3864737"/>
                </a:cubicBezTo>
                <a:lnTo>
                  <a:pt x="9748810" y="3872025"/>
                </a:lnTo>
                <a:lnTo>
                  <a:pt x="9729868" y="3870219"/>
                </a:lnTo>
                <a:cubicBezTo>
                  <a:pt x="9686053" y="3874874"/>
                  <a:pt x="9647147" y="3905071"/>
                  <a:pt x="9633562" y="3949891"/>
                </a:cubicBezTo>
                <a:lnTo>
                  <a:pt x="9320615" y="4982422"/>
                </a:lnTo>
                <a:cubicBezTo>
                  <a:pt x="9302502" y="5042182"/>
                  <a:pt x="9336265" y="5105311"/>
                  <a:pt x="9396025" y="5123424"/>
                </a:cubicBezTo>
                <a:lnTo>
                  <a:pt x="9440400" y="5136873"/>
                </a:lnTo>
                <a:cubicBezTo>
                  <a:pt x="9500160" y="5154986"/>
                  <a:pt x="9563289" y="5121224"/>
                  <a:pt x="9581402" y="5061463"/>
                </a:cubicBezTo>
                <a:lnTo>
                  <a:pt x="9847143" y="4184682"/>
                </a:lnTo>
                <a:lnTo>
                  <a:pt x="9861550" y="4187590"/>
                </a:lnTo>
                <a:lnTo>
                  <a:pt x="9901343" y="4187590"/>
                </a:lnTo>
                <a:lnTo>
                  <a:pt x="9492146" y="5621707"/>
                </a:lnTo>
                <a:lnTo>
                  <a:pt x="9903274" y="5621707"/>
                </a:lnTo>
                <a:lnTo>
                  <a:pt x="9903274" y="6544251"/>
                </a:lnTo>
                <a:cubicBezTo>
                  <a:pt x="9903274" y="6638053"/>
                  <a:pt x="9979315" y="6714094"/>
                  <a:pt x="10073117" y="6714094"/>
                </a:cubicBezTo>
                <a:cubicBezTo>
                  <a:pt x="10166919" y="6714094"/>
                  <a:pt x="10242960" y="6638053"/>
                  <a:pt x="10242960" y="6544251"/>
                </a:cubicBezTo>
                <a:lnTo>
                  <a:pt x="10242960" y="5621707"/>
                </a:lnTo>
                <a:lnTo>
                  <a:pt x="10332505" y="5621707"/>
                </a:lnTo>
                <a:lnTo>
                  <a:pt x="10332505" y="6544251"/>
                </a:lnTo>
                <a:cubicBezTo>
                  <a:pt x="10332505" y="6638053"/>
                  <a:pt x="10408546" y="6714094"/>
                  <a:pt x="10502348" y="6714094"/>
                </a:cubicBezTo>
                <a:cubicBezTo>
                  <a:pt x="10596150" y="6714094"/>
                  <a:pt x="10672191" y="6638053"/>
                  <a:pt x="10672191" y="6544251"/>
                </a:cubicBezTo>
                <a:lnTo>
                  <a:pt x="10672191" y="5621707"/>
                </a:lnTo>
                <a:lnTo>
                  <a:pt x="11101424" y="5621707"/>
                </a:lnTo>
                <a:lnTo>
                  <a:pt x="10692227" y="4187590"/>
                </a:lnTo>
                <a:lnTo>
                  <a:pt x="10711196" y="4187590"/>
                </a:lnTo>
                <a:lnTo>
                  <a:pt x="10985101" y="5058178"/>
                </a:lnTo>
                <a:cubicBezTo>
                  <a:pt x="11003841" y="5117744"/>
                  <a:pt x="11067322" y="5150840"/>
                  <a:pt x="11126889" y="5132099"/>
                </a:cubicBezTo>
                <a:lnTo>
                  <a:pt x="11171119" y="5118184"/>
                </a:lnTo>
                <a:cubicBezTo>
                  <a:pt x="11230686" y="5099443"/>
                  <a:pt x="11263782" y="5035962"/>
                  <a:pt x="11245041" y="4976395"/>
                </a:cubicBezTo>
                <a:lnTo>
                  <a:pt x="10920830" y="3945913"/>
                </a:lnTo>
                <a:cubicBezTo>
                  <a:pt x="10910289" y="3912406"/>
                  <a:pt x="10885591" y="3887276"/>
                  <a:pt x="10855397" y="3875035"/>
                </a:cubicBezTo>
                <a:lnTo>
                  <a:pt x="10833503" y="3869665"/>
                </a:lnTo>
                <a:lnTo>
                  <a:pt x="10830181" y="3864737"/>
                </a:lnTo>
                <a:cubicBezTo>
                  <a:pt x="10802586" y="3837142"/>
                  <a:pt x="10764463" y="3820074"/>
                  <a:pt x="10722354" y="3820074"/>
                </a:cubicBezTo>
                <a:close/>
                <a:moveTo>
                  <a:pt x="1178864" y="3788404"/>
                </a:moveTo>
                <a:cubicBezTo>
                  <a:pt x="1155805" y="3788404"/>
                  <a:pt x="1133838" y="3793077"/>
                  <a:pt x="1113857" y="3801528"/>
                </a:cubicBezTo>
                <a:lnTo>
                  <a:pt x="1071733" y="3829929"/>
                </a:lnTo>
                <a:lnTo>
                  <a:pt x="1050721" y="3834171"/>
                </a:lnTo>
                <a:cubicBezTo>
                  <a:pt x="993794" y="3858250"/>
                  <a:pt x="953849" y="3914619"/>
                  <a:pt x="953849" y="3980317"/>
                </a:cubicBezTo>
                <a:lnTo>
                  <a:pt x="953849" y="5224765"/>
                </a:lnTo>
                <a:cubicBezTo>
                  <a:pt x="953849" y="5312363"/>
                  <a:pt x="1024861" y="5383375"/>
                  <a:pt x="1112459" y="5383375"/>
                </a:cubicBezTo>
                <a:cubicBezTo>
                  <a:pt x="1200057" y="5383375"/>
                  <a:pt x="1271069" y="5312363"/>
                  <a:pt x="1271069" y="5224765"/>
                </a:cubicBezTo>
                <a:lnTo>
                  <a:pt x="1271069" y="4231581"/>
                </a:lnTo>
                <a:lnTo>
                  <a:pt x="1380027" y="4231581"/>
                </a:lnTo>
                <a:lnTo>
                  <a:pt x="1380027" y="5320462"/>
                </a:lnTo>
                <a:lnTo>
                  <a:pt x="1380026" y="5320469"/>
                </a:lnTo>
                <a:lnTo>
                  <a:pt x="1380026" y="6564917"/>
                </a:lnTo>
                <a:cubicBezTo>
                  <a:pt x="1380026" y="6652515"/>
                  <a:pt x="1451038" y="6723527"/>
                  <a:pt x="1538636" y="6723527"/>
                </a:cubicBezTo>
                <a:cubicBezTo>
                  <a:pt x="1626234" y="6723527"/>
                  <a:pt x="1697246" y="6652515"/>
                  <a:pt x="1697246" y="6564917"/>
                </a:cubicBezTo>
                <a:lnTo>
                  <a:pt x="1697246" y="5383375"/>
                </a:lnTo>
                <a:lnTo>
                  <a:pt x="1938179" y="5383375"/>
                </a:lnTo>
                <a:lnTo>
                  <a:pt x="1938178" y="6576717"/>
                </a:lnTo>
                <a:cubicBezTo>
                  <a:pt x="1938178" y="6657798"/>
                  <a:pt x="2003907" y="6723527"/>
                  <a:pt x="2084988" y="6723527"/>
                </a:cubicBezTo>
                <a:lnTo>
                  <a:pt x="2084988" y="6723528"/>
                </a:lnTo>
                <a:cubicBezTo>
                  <a:pt x="2166071" y="6723528"/>
                  <a:pt x="2231799" y="6657799"/>
                  <a:pt x="2231799" y="6576718"/>
                </a:cubicBezTo>
                <a:lnTo>
                  <a:pt x="2231799" y="5383375"/>
                </a:lnTo>
                <a:lnTo>
                  <a:pt x="2231801" y="5383375"/>
                </a:lnTo>
                <a:lnTo>
                  <a:pt x="2231801" y="4231581"/>
                </a:lnTo>
                <a:lnTo>
                  <a:pt x="2313836" y="4231581"/>
                </a:lnTo>
                <a:lnTo>
                  <a:pt x="2313836" y="5283869"/>
                </a:lnTo>
                <a:cubicBezTo>
                  <a:pt x="2313836" y="5364950"/>
                  <a:pt x="2379565" y="5430679"/>
                  <a:pt x="2460646" y="5430679"/>
                </a:cubicBezTo>
                <a:cubicBezTo>
                  <a:pt x="2541727" y="5430679"/>
                  <a:pt x="2607456" y="5364950"/>
                  <a:pt x="2607456" y="5283869"/>
                </a:cubicBezTo>
                <a:lnTo>
                  <a:pt x="2607456" y="4064582"/>
                </a:lnTo>
                <a:lnTo>
                  <a:pt x="2607457" y="4064574"/>
                </a:lnTo>
                <a:lnTo>
                  <a:pt x="2607457" y="3955411"/>
                </a:lnTo>
                <a:cubicBezTo>
                  <a:pt x="2607457" y="3863176"/>
                  <a:pt x="2532686" y="3788404"/>
                  <a:pt x="2440451" y="3788404"/>
                </a:cubicBezTo>
                <a:close/>
                <a:moveTo>
                  <a:pt x="7328621" y="3782242"/>
                </a:moveTo>
                <a:cubicBezTo>
                  <a:pt x="7305562" y="3782242"/>
                  <a:pt x="7283595" y="3786915"/>
                  <a:pt x="7263615" y="3795366"/>
                </a:cubicBezTo>
                <a:lnTo>
                  <a:pt x="7221491" y="3823767"/>
                </a:lnTo>
                <a:lnTo>
                  <a:pt x="7200479" y="3828010"/>
                </a:lnTo>
                <a:cubicBezTo>
                  <a:pt x="7143551" y="3852088"/>
                  <a:pt x="7103607" y="3908457"/>
                  <a:pt x="7103607" y="3974155"/>
                </a:cubicBezTo>
                <a:lnTo>
                  <a:pt x="7103607" y="5218603"/>
                </a:lnTo>
                <a:cubicBezTo>
                  <a:pt x="7103607" y="5306201"/>
                  <a:pt x="7174619" y="5377213"/>
                  <a:pt x="7262217" y="5377213"/>
                </a:cubicBezTo>
                <a:cubicBezTo>
                  <a:pt x="7349815" y="5377213"/>
                  <a:pt x="7420827" y="5306201"/>
                  <a:pt x="7420827" y="5218603"/>
                </a:cubicBezTo>
                <a:lnTo>
                  <a:pt x="7420827" y="4225419"/>
                </a:lnTo>
                <a:lnTo>
                  <a:pt x="7529785" y="4225419"/>
                </a:lnTo>
                <a:lnTo>
                  <a:pt x="7529785" y="5314302"/>
                </a:lnTo>
                <a:lnTo>
                  <a:pt x="7529784" y="5314307"/>
                </a:lnTo>
                <a:lnTo>
                  <a:pt x="7529784" y="6558755"/>
                </a:lnTo>
                <a:cubicBezTo>
                  <a:pt x="7529784" y="6646353"/>
                  <a:pt x="7600796" y="6717365"/>
                  <a:pt x="7688394" y="6717365"/>
                </a:cubicBezTo>
                <a:cubicBezTo>
                  <a:pt x="7775992" y="6717365"/>
                  <a:pt x="7847004" y="6646353"/>
                  <a:pt x="7847004" y="6558755"/>
                </a:cubicBezTo>
                <a:lnTo>
                  <a:pt x="7847004" y="5377213"/>
                </a:lnTo>
                <a:lnTo>
                  <a:pt x="8087938" y="5377213"/>
                </a:lnTo>
                <a:lnTo>
                  <a:pt x="8087937" y="6570555"/>
                </a:lnTo>
                <a:cubicBezTo>
                  <a:pt x="8087937" y="6651636"/>
                  <a:pt x="8153666" y="6717365"/>
                  <a:pt x="8234747" y="6717365"/>
                </a:cubicBezTo>
                <a:lnTo>
                  <a:pt x="8234747" y="6717366"/>
                </a:lnTo>
                <a:cubicBezTo>
                  <a:pt x="8315828" y="6717366"/>
                  <a:pt x="8381557" y="6651637"/>
                  <a:pt x="8381557" y="6570556"/>
                </a:cubicBezTo>
                <a:lnTo>
                  <a:pt x="8381557" y="5377213"/>
                </a:lnTo>
                <a:lnTo>
                  <a:pt x="8381558" y="5377213"/>
                </a:lnTo>
                <a:lnTo>
                  <a:pt x="8381558" y="4225419"/>
                </a:lnTo>
                <a:lnTo>
                  <a:pt x="8463593" y="4225419"/>
                </a:lnTo>
                <a:lnTo>
                  <a:pt x="8463593" y="5277707"/>
                </a:lnTo>
                <a:cubicBezTo>
                  <a:pt x="8463593" y="5358788"/>
                  <a:pt x="8529322" y="5424517"/>
                  <a:pt x="8610403" y="5424517"/>
                </a:cubicBezTo>
                <a:cubicBezTo>
                  <a:pt x="8691484" y="5424517"/>
                  <a:pt x="8757213" y="5358788"/>
                  <a:pt x="8757213" y="5277707"/>
                </a:cubicBezTo>
                <a:lnTo>
                  <a:pt x="8757213" y="4058418"/>
                </a:lnTo>
                <a:lnTo>
                  <a:pt x="8757214" y="4058412"/>
                </a:lnTo>
                <a:lnTo>
                  <a:pt x="8757214" y="3949249"/>
                </a:lnTo>
                <a:cubicBezTo>
                  <a:pt x="8757214" y="3857014"/>
                  <a:pt x="8682442" y="3782242"/>
                  <a:pt x="8590207" y="3782242"/>
                </a:cubicBezTo>
                <a:close/>
                <a:moveTo>
                  <a:pt x="1809655" y="3107528"/>
                </a:moveTo>
                <a:cubicBezTo>
                  <a:pt x="1603288" y="3107528"/>
                  <a:pt x="1435994" y="3250925"/>
                  <a:pt x="1435994" y="3427813"/>
                </a:cubicBezTo>
                <a:cubicBezTo>
                  <a:pt x="1435994" y="3604703"/>
                  <a:pt x="1603288" y="3748100"/>
                  <a:pt x="1809655" y="3748100"/>
                </a:cubicBezTo>
                <a:cubicBezTo>
                  <a:pt x="2016023" y="3748100"/>
                  <a:pt x="2183319" y="3604703"/>
                  <a:pt x="2183319" y="3427813"/>
                </a:cubicBezTo>
                <a:cubicBezTo>
                  <a:pt x="2183319" y="3250925"/>
                  <a:pt x="2016023" y="3107528"/>
                  <a:pt x="1809655" y="3107528"/>
                </a:cubicBezTo>
                <a:close/>
                <a:moveTo>
                  <a:pt x="7959414" y="3101365"/>
                </a:moveTo>
                <a:cubicBezTo>
                  <a:pt x="7753046" y="3101365"/>
                  <a:pt x="7585752" y="3244762"/>
                  <a:pt x="7585752" y="3421651"/>
                </a:cubicBezTo>
                <a:cubicBezTo>
                  <a:pt x="7585752" y="3598541"/>
                  <a:pt x="7753046" y="3741938"/>
                  <a:pt x="7959414" y="3741938"/>
                </a:cubicBezTo>
                <a:cubicBezTo>
                  <a:pt x="8165782" y="3741938"/>
                  <a:pt x="8333076" y="3598541"/>
                  <a:pt x="8333076" y="3421651"/>
                </a:cubicBezTo>
                <a:cubicBezTo>
                  <a:pt x="8333076" y="3244762"/>
                  <a:pt x="8165782" y="3101365"/>
                  <a:pt x="7959414" y="3101365"/>
                </a:cubicBezTo>
                <a:close/>
                <a:moveTo>
                  <a:pt x="4142193" y="3095204"/>
                </a:moveTo>
                <a:cubicBezTo>
                  <a:pt x="3933674" y="3095204"/>
                  <a:pt x="3764637" y="3248272"/>
                  <a:pt x="3764637" y="3437091"/>
                </a:cubicBezTo>
                <a:cubicBezTo>
                  <a:pt x="3764637" y="3625911"/>
                  <a:pt x="3933674" y="3778980"/>
                  <a:pt x="4142193" y="3778980"/>
                </a:cubicBezTo>
                <a:cubicBezTo>
                  <a:pt x="4350709" y="3778980"/>
                  <a:pt x="4519746" y="3625911"/>
                  <a:pt x="4519746" y="3437091"/>
                </a:cubicBezTo>
                <a:cubicBezTo>
                  <a:pt x="4519746" y="3248272"/>
                  <a:pt x="4350709" y="3095204"/>
                  <a:pt x="4142193" y="3095204"/>
                </a:cubicBezTo>
                <a:close/>
                <a:moveTo>
                  <a:pt x="10291952" y="3095202"/>
                </a:moveTo>
                <a:cubicBezTo>
                  <a:pt x="10083434" y="3095202"/>
                  <a:pt x="9914397" y="3248011"/>
                  <a:pt x="9914397" y="3436510"/>
                </a:cubicBezTo>
                <a:cubicBezTo>
                  <a:pt x="9914397" y="3625009"/>
                  <a:pt x="10083434" y="3777818"/>
                  <a:pt x="10291952" y="3777818"/>
                </a:cubicBezTo>
                <a:cubicBezTo>
                  <a:pt x="10500470" y="3777818"/>
                  <a:pt x="10669507" y="3625009"/>
                  <a:pt x="10669507" y="3436510"/>
                </a:cubicBezTo>
                <a:cubicBezTo>
                  <a:pt x="10669507" y="3248011"/>
                  <a:pt x="10500470" y="3095202"/>
                  <a:pt x="10291952" y="3095202"/>
                </a:cubicBezTo>
                <a:close/>
                <a:moveTo>
                  <a:pt x="0" y="0"/>
                </a:moveTo>
                <a:lnTo>
                  <a:pt x="12191995" y="0"/>
                </a:lnTo>
                <a:lnTo>
                  <a:pt x="12191995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pt-BR" sz="36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86BB87C-7F6F-F9B1-CA17-A4D219E50555}"/>
              </a:ext>
            </a:extLst>
          </p:cNvPr>
          <p:cNvSpPr txBox="1"/>
          <p:nvPr/>
        </p:nvSpPr>
        <p:spPr>
          <a:xfrm>
            <a:off x="1371932" y="-41428"/>
            <a:ext cx="9510432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População da Suíça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C9FD08FB-44F0-E174-7B98-3ED0E39DD045}"/>
              </a:ext>
            </a:extLst>
          </p:cNvPr>
          <p:cNvSpPr/>
          <p:nvPr/>
        </p:nvSpPr>
        <p:spPr bwMode="auto">
          <a:xfrm>
            <a:off x="5962650" y="2971800"/>
            <a:ext cx="164498" cy="3742297"/>
          </a:xfrm>
          <a:prstGeom prst="rect">
            <a:avLst/>
          </a:prstGeom>
          <a:solidFill>
            <a:schemeClr val="bg2">
              <a:lumMod val="75000"/>
            </a:schemeClr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>
              <a:solidFill>
                <a:srgbClr val="FF0000"/>
              </a:solidFill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5378AF59-C5DC-FD70-F829-773D5418B6B4}"/>
              </a:ext>
            </a:extLst>
          </p:cNvPr>
          <p:cNvSpPr txBox="1"/>
          <p:nvPr/>
        </p:nvSpPr>
        <p:spPr>
          <a:xfrm>
            <a:off x="6860762" y="1648361"/>
            <a:ext cx="4664488" cy="119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Ano: 2023 </a:t>
            </a:r>
          </a:p>
          <a:p>
            <a:pPr algn="ctr"/>
            <a:r>
              <a:rPr lang="pt-B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População: 8 966 944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70F4BD57-C9BB-05CE-D16A-9BDF9F989F1D}"/>
              </a:ext>
            </a:extLst>
          </p:cNvPr>
          <p:cNvSpPr txBox="1"/>
          <p:nvPr/>
        </p:nvSpPr>
        <p:spPr>
          <a:xfrm>
            <a:off x="666751" y="1653205"/>
            <a:ext cx="4664488" cy="119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Ano: 2000 </a:t>
            </a:r>
          </a:p>
          <a:p>
            <a:pPr algn="ctr"/>
            <a:r>
              <a:rPr lang="pt-B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População: </a:t>
            </a:r>
            <a:r>
              <a:rPr lang="pt-BR" sz="36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7 184 638</a:t>
            </a:r>
            <a:endParaRPr lang="pt-BR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482830D9-DC94-918E-AA99-B48658C94750}"/>
              </a:ext>
            </a:extLst>
          </p:cNvPr>
          <p:cNvSpPr txBox="1"/>
          <p:nvPr/>
        </p:nvSpPr>
        <p:spPr>
          <a:xfrm>
            <a:off x="1217022" y="3753097"/>
            <a:ext cx="1176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50,7%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098E62E1-D061-E17A-9EBE-765F312754BD}"/>
              </a:ext>
            </a:extLst>
          </p:cNvPr>
          <p:cNvSpPr txBox="1"/>
          <p:nvPr/>
        </p:nvSpPr>
        <p:spPr>
          <a:xfrm>
            <a:off x="3582308" y="3784156"/>
            <a:ext cx="1176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49,3%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C135412D-C67F-3AC1-4D8B-67D06E777B04}"/>
              </a:ext>
            </a:extLst>
          </p:cNvPr>
          <p:cNvSpPr txBox="1"/>
          <p:nvPr/>
        </p:nvSpPr>
        <p:spPr>
          <a:xfrm>
            <a:off x="7374574" y="3753097"/>
            <a:ext cx="1176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49,2%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E237BC1D-BD9D-9C8E-D831-25752E989D6A}"/>
              </a:ext>
            </a:extLst>
          </p:cNvPr>
          <p:cNvSpPr txBox="1"/>
          <p:nvPr/>
        </p:nvSpPr>
        <p:spPr>
          <a:xfrm>
            <a:off x="9696761" y="3728388"/>
            <a:ext cx="1176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50,8%</a:t>
            </a:r>
          </a:p>
        </p:txBody>
      </p:sp>
    </p:spTree>
    <p:extLst>
      <p:ext uri="{BB962C8B-B14F-4D97-AF65-F5344CB8AC3E}">
        <p14:creationId xmlns:p14="http://schemas.microsoft.com/office/powerpoint/2010/main" val="277733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58" grpId="0" animBg="1"/>
      <p:bldP spid="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4395BEE-2B46-F312-46C9-BA7838B3D189}"/>
              </a:ext>
            </a:extLst>
          </p:cNvPr>
          <p:cNvSpPr txBox="1"/>
          <p:nvPr/>
        </p:nvSpPr>
        <p:spPr>
          <a:xfrm>
            <a:off x="3003055" y="0"/>
            <a:ext cx="618588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História da Suíça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8A287AB-3087-6346-C192-C6BD6F9D5F52}"/>
              </a:ext>
            </a:extLst>
          </p:cNvPr>
          <p:cNvSpPr/>
          <p:nvPr/>
        </p:nvSpPr>
        <p:spPr bwMode="auto">
          <a:xfrm>
            <a:off x="8872148" y="6247540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6447F0-C3EA-472D-BB7D-D3E113B342C4}"/>
              </a:ext>
            </a:extLst>
          </p:cNvPr>
          <p:cNvSpPr txBox="1"/>
          <p:nvPr/>
        </p:nvSpPr>
        <p:spPr>
          <a:xfrm>
            <a:off x="8102876" y="6199113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1500 </a:t>
            </a:r>
            <a:r>
              <a:rPr lang="pt-B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5D82FF-6430-9BBD-4AD3-0CB3032529DA}"/>
              </a:ext>
            </a:extLst>
          </p:cNvPr>
          <p:cNvSpPr txBox="1"/>
          <p:nvPr/>
        </p:nvSpPr>
        <p:spPr>
          <a:xfrm>
            <a:off x="9032052" y="6199112"/>
            <a:ext cx="1060176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Tribo </a:t>
            </a:r>
            <a:r>
              <a:rPr lang="pt-B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Helvetii</a:t>
            </a:r>
            <a:endParaRPr lang="pt-B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2F5948-37B8-7F31-E529-B6791B068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77659">
            <a:off x="5099876" y="4164916"/>
            <a:ext cx="1758180" cy="1973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85C4D6B-CA23-A7B4-7AF8-AA92DC5C7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68711">
            <a:off x="3975367" y="4671124"/>
            <a:ext cx="1438259" cy="1444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F4C086C-32B5-8826-8C2F-402295CBD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72" y="1859333"/>
            <a:ext cx="4957231" cy="33502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83253320-4121-90D0-D865-F8EAD72E5148}"/>
              </a:ext>
            </a:extLst>
          </p:cNvPr>
          <p:cNvSpPr/>
          <p:nvPr/>
        </p:nvSpPr>
        <p:spPr bwMode="auto">
          <a:xfrm>
            <a:off x="2699883" y="3257898"/>
            <a:ext cx="1291935" cy="1143000"/>
          </a:xfrm>
          <a:prstGeom prst="ellipse">
            <a:avLst/>
          </a:prstGeom>
          <a:noFill/>
          <a:ln w="57150">
            <a:solidFill>
              <a:srgbClr val="FF1514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602161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4" dur="1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4395BEE-2B46-F312-46C9-BA7838B3D189}"/>
              </a:ext>
            </a:extLst>
          </p:cNvPr>
          <p:cNvSpPr txBox="1"/>
          <p:nvPr/>
        </p:nvSpPr>
        <p:spPr>
          <a:xfrm>
            <a:off x="3003055" y="0"/>
            <a:ext cx="618588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História da Suíça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8A287AB-3087-6346-C192-C6BD6F9D5F52}"/>
              </a:ext>
            </a:extLst>
          </p:cNvPr>
          <p:cNvSpPr/>
          <p:nvPr/>
        </p:nvSpPr>
        <p:spPr bwMode="auto">
          <a:xfrm>
            <a:off x="8872148" y="6247540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386F455-8932-7B70-052A-CFA72538A261}"/>
              </a:ext>
            </a:extLst>
          </p:cNvPr>
          <p:cNvSpPr/>
          <p:nvPr/>
        </p:nvSpPr>
        <p:spPr bwMode="auto">
          <a:xfrm>
            <a:off x="8870488" y="5725548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9443318-DB2A-14C1-DBF4-A00A12100E57}"/>
              </a:ext>
            </a:extLst>
          </p:cNvPr>
          <p:cNvCxnSpPr>
            <a:cxnSpLocks/>
            <a:endCxn id="11" idx="4"/>
          </p:cNvCxnSpPr>
          <p:nvPr/>
        </p:nvCxnSpPr>
        <p:spPr>
          <a:xfrm>
            <a:off x="8973771" y="5880783"/>
            <a:ext cx="3320" cy="577681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6447F0-C3EA-472D-BB7D-D3E113B342C4}"/>
              </a:ext>
            </a:extLst>
          </p:cNvPr>
          <p:cNvSpPr txBox="1"/>
          <p:nvPr/>
        </p:nvSpPr>
        <p:spPr>
          <a:xfrm>
            <a:off x="8102876" y="6199113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1500 </a:t>
            </a:r>
            <a:r>
              <a:rPr lang="pt-B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DFF044E-9CEE-B83C-CDC8-F38636906BB3}"/>
              </a:ext>
            </a:extLst>
          </p:cNvPr>
          <p:cNvSpPr txBox="1"/>
          <p:nvPr/>
        </p:nvSpPr>
        <p:spPr>
          <a:xfrm>
            <a:off x="8268715" y="5665203"/>
            <a:ext cx="705055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58 </a:t>
            </a:r>
            <a:r>
              <a:rPr lang="pt-B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5D82FF-6430-9BBD-4AD3-0CB3032529DA}"/>
              </a:ext>
            </a:extLst>
          </p:cNvPr>
          <p:cNvSpPr txBox="1"/>
          <p:nvPr/>
        </p:nvSpPr>
        <p:spPr>
          <a:xfrm>
            <a:off x="9032052" y="6199112"/>
            <a:ext cx="1060176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Tribo </a:t>
            </a:r>
            <a:r>
              <a:rPr lang="pt-B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Helvetii</a:t>
            </a:r>
            <a:endParaRPr lang="pt-B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7F9AE1-C9A2-FBDD-7027-8A5A6EEF178F}"/>
              </a:ext>
            </a:extLst>
          </p:cNvPr>
          <p:cNvSpPr txBox="1"/>
          <p:nvPr/>
        </p:nvSpPr>
        <p:spPr>
          <a:xfrm>
            <a:off x="9019825" y="5677121"/>
            <a:ext cx="1313288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Império Romano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7CC4EC0-F5D7-4EC8-68EC-E3F928A39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24" y="1870343"/>
            <a:ext cx="5775720" cy="385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F319E0B-413D-DB2B-9666-B9EF056AE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23" y="1858646"/>
            <a:ext cx="5775720" cy="3866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CC2B4C7-3AC1-4BF6-BD09-143F23252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36" y="2365767"/>
            <a:ext cx="2385415" cy="4485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6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4A2607D5-C159-BF34-DA68-ADAC73E6D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892" y="1500774"/>
            <a:ext cx="6438098" cy="44841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4395BEE-2B46-F312-46C9-BA7838B3D189}"/>
              </a:ext>
            </a:extLst>
          </p:cNvPr>
          <p:cNvSpPr txBox="1"/>
          <p:nvPr/>
        </p:nvSpPr>
        <p:spPr>
          <a:xfrm>
            <a:off x="3003055" y="0"/>
            <a:ext cx="618588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História da Suíça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8A287AB-3087-6346-C192-C6BD6F9D5F52}"/>
              </a:ext>
            </a:extLst>
          </p:cNvPr>
          <p:cNvSpPr/>
          <p:nvPr/>
        </p:nvSpPr>
        <p:spPr bwMode="auto">
          <a:xfrm>
            <a:off x="8872148" y="6247540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386F455-8932-7B70-052A-CFA72538A261}"/>
              </a:ext>
            </a:extLst>
          </p:cNvPr>
          <p:cNvSpPr/>
          <p:nvPr/>
        </p:nvSpPr>
        <p:spPr bwMode="auto">
          <a:xfrm>
            <a:off x="8870488" y="5725548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00B4C88-F892-E213-509C-F0EBDFD5C9C2}"/>
              </a:ext>
            </a:extLst>
          </p:cNvPr>
          <p:cNvSpPr/>
          <p:nvPr/>
        </p:nvSpPr>
        <p:spPr bwMode="auto">
          <a:xfrm>
            <a:off x="8870488" y="5203556"/>
            <a:ext cx="209885" cy="210924"/>
          </a:xfrm>
          <a:prstGeom prst="ellipse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DF8F11F5-E03E-AA17-2D7D-5213BA8D7ED3}"/>
              </a:ext>
            </a:extLst>
          </p:cNvPr>
          <p:cNvCxnSpPr>
            <a:cxnSpLocks/>
          </p:cNvCxnSpPr>
          <p:nvPr/>
        </p:nvCxnSpPr>
        <p:spPr>
          <a:xfrm>
            <a:off x="8973771" y="5327331"/>
            <a:ext cx="0" cy="52199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9443318-DB2A-14C1-DBF4-A00A12100E57}"/>
              </a:ext>
            </a:extLst>
          </p:cNvPr>
          <p:cNvCxnSpPr>
            <a:cxnSpLocks/>
            <a:endCxn id="11" idx="4"/>
          </p:cNvCxnSpPr>
          <p:nvPr/>
        </p:nvCxnSpPr>
        <p:spPr>
          <a:xfrm>
            <a:off x="8973771" y="5880783"/>
            <a:ext cx="3320" cy="577681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6447F0-C3EA-472D-BB7D-D3E113B342C4}"/>
              </a:ext>
            </a:extLst>
          </p:cNvPr>
          <p:cNvSpPr txBox="1"/>
          <p:nvPr/>
        </p:nvSpPr>
        <p:spPr>
          <a:xfrm>
            <a:off x="8102876" y="6199113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1500 </a:t>
            </a:r>
            <a:r>
              <a:rPr lang="pt-B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DFF044E-9CEE-B83C-CDC8-F38636906BB3}"/>
              </a:ext>
            </a:extLst>
          </p:cNvPr>
          <p:cNvSpPr txBox="1"/>
          <p:nvPr/>
        </p:nvSpPr>
        <p:spPr>
          <a:xfrm>
            <a:off x="8268715" y="5665203"/>
            <a:ext cx="705055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58 </a:t>
            </a:r>
            <a:r>
              <a:rPr lang="pt-B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338FF61-129F-96FA-0B01-0B7C6B3F9826}"/>
              </a:ext>
            </a:extLst>
          </p:cNvPr>
          <p:cNvSpPr txBox="1"/>
          <p:nvPr/>
        </p:nvSpPr>
        <p:spPr>
          <a:xfrm>
            <a:off x="8102876" y="5149575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Século IV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5D82FF-6430-9BBD-4AD3-0CB3032529DA}"/>
              </a:ext>
            </a:extLst>
          </p:cNvPr>
          <p:cNvSpPr txBox="1"/>
          <p:nvPr/>
        </p:nvSpPr>
        <p:spPr>
          <a:xfrm>
            <a:off x="9032052" y="6199112"/>
            <a:ext cx="1060176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Tribo </a:t>
            </a:r>
            <a:r>
              <a:rPr lang="pt-B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Helvetii</a:t>
            </a:r>
            <a:endParaRPr lang="pt-B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7F9AE1-C9A2-FBDD-7027-8A5A6EEF178F}"/>
              </a:ext>
            </a:extLst>
          </p:cNvPr>
          <p:cNvSpPr txBox="1"/>
          <p:nvPr/>
        </p:nvSpPr>
        <p:spPr>
          <a:xfrm>
            <a:off x="9019825" y="5677121"/>
            <a:ext cx="1313288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Império Romano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7318A24-4993-4903-6458-6571B881A89C}"/>
              </a:ext>
            </a:extLst>
          </p:cNvPr>
          <p:cNvSpPr txBox="1"/>
          <p:nvPr/>
        </p:nvSpPr>
        <p:spPr>
          <a:xfrm>
            <a:off x="9019824" y="5141650"/>
            <a:ext cx="148069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Tribos Germânicas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C98C05F-83FF-2B88-EF4E-4BAAA8878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683" y="873102"/>
            <a:ext cx="3818254" cy="6102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8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  <p:bldP spid="31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2">
            <a:lumMod val="75000"/>
          </a:schemeClr>
        </a:solidFill>
        <a:ln w="4763" cap="flat">
          <a:solidFill>
            <a:schemeClr val="bg2">
              <a:lumMod val="25000"/>
            </a:schemeClr>
          </a:solidFill>
          <a:prstDash val="solid"/>
          <a:miter lim="800000"/>
          <a:headEnd/>
          <a:tailEnd/>
        </a:ln>
        <a:effectLst/>
      </a:spPr>
      <a:bodyPr vert="horz" wrap="square" lIns="182880" tIns="91440" rIns="182880" bIns="91440" numCol="1" anchor="t" anchorCtr="0" compatLnSpc="1">
        <a:prstTxWarp prst="textNoShape">
          <a:avLst/>
        </a:prstTxWarp>
      </a:bodyPr>
      <a:lstStyle>
        <a:defPPr algn="l">
          <a:defRPr sz="3600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1735</TotalTime>
  <Words>824</Words>
  <Application>Microsoft Office PowerPoint</Application>
  <PresentationFormat>Widescreen</PresentationFormat>
  <Paragraphs>161</Paragraphs>
  <Slides>31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41" baseType="lpstr">
      <vt:lpstr>Arial</vt:lpstr>
      <vt:lpstr>Bahnschrift SemiBold</vt:lpstr>
      <vt:lpstr>Bahnschrift SemiBold Condensed</vt:lpstr>
      <vt:lpstr>Bahnschrift SemiBold SemiConden</vt:lpstr>
      <vt:lpstr>Calibri</vt:lpstr>
      <vt:lpstr>Calibri Light</vt:lpstr>
      <vt:lpstr>Franklin Gothic Demi Cond</vt:lpstr>
      <vt:lpstr>Nunito Sans</vt:lpstr>
      <vt:lpstr>Rockwell Extra Bold</vt:lpstr>
      <vt:lpstr>Tema do Office</vt:lpstr>
      <vt:lpstr>Conhecendo a Suíça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Conhecendo a Suíça</dc:title>
  <dc:creator>Administrador</dc:creator>
  <cp:lastModifiedBy>Administrador</cp:lastModifiedBy>
  <cp:revision>31</cp:revision>
  <dcterms:created xsi:type="dcterms:W3CDTF">2023-05-20T01:56:33Z</dcterms:created>
  <dcterms:modified xsi:type="dcterms:W3CDTF">2023-05-29T01:31:48Z</dcterms:modified>
</cp:coreProperties>
</file>